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20" r:id="rId2"/>
    <p:sldMasterId id="2147483732" r:id="rId3"/>
    <p:sldMasterId id="2147483744" r:id="rId4"/>
    <p:sldMasterId id="2147483912" r:id="rId5"/>
  </p:sldMasterIdLst>
  <p:notesMasterIdLst>
    <p:notesMasterId r:id="rId29"/>
  </p:notesMasterIdLst>
  <p:sldIdLst>
    <p:sldId id="420" r:id="rId6"/>
    <p:sldId id="421" r:id="rId7"/>
    <p:sldId id="416" r:id="rId8"/>
    <p:sldId id="265" r:id="rId9"/>
    <p:sldId id="303" r:id="rId10"/>
    <p:sldId id="266" r:id="rId11"/>
    <p:sldId id="350" r:id="rId12"/>
    <p:sldId id="351" r:id="rId13"/>
    <p:sldId id="306" r:id="rId14"/>
    <p:sldId id="346" r:id="rId15"/>
    <p:sldId id="332" r:id="rId16"/>
    <p:sldId id="391" r:id="rId17"/>
    <p:sldId id="395" r:id="rId18"/>
    <p:sldId id="308" r:id="rId19"/>
    <p:sldId id="352" r:id="rId20"/>
    <p:sldId id="348" r:id="rId21"/>
    <p:sldId id="333" r:id="rId22"/>
    <p:sldId id="347" r:id="rId23"/>
    <p:sldId id="307" r:id="rId24"/>
    <p:sldId id="334" r:id="rId25"/>
    <p:sldId id="353" r:id="rId26"/>
    <p:sldId id="354" r:id="rId27"/>
    <p:sldId id="335" r:id="rId2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2989" autoAdjust="0"/>
  </p:normalViewPr>
  <p:slideViewPr>
    <p:cSldViewPr>
      <p:cViewPr varScale="1">
        <p:scale>
          <a:sx n="41" d="100"/>
          <a:sy n="41" d="100"/>
        </p:scale>
        <p:origin x="1704" y="42"/>
      </p:cViewPr>
      <p:guideLst>
        <p:guide orient="horz" pos="1620"/>
        <p:guide pos="2880"/>
      </p:guideLst>
    </p:cSldViewPr>
  </p:slideViewPr>
  <p:notesTextViewPr>
    <p:cViewPr>
      <p:scale>
        <a:sx n="75" d="100"/>
        <a:sy n="75"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ius B Cross" userId="38d6a8e307679b5c" providerId="LiveId" clId="{7CC0EBFD-F8FF-4E58-AD1C-E126997498A3}"/>
    <pc:docChg chg="addSld delSld modSld delMainMaster">
      <pc:chgData name="Junius B Cross" userId="38d6a8e307679b5c" providerId="LiveId" clId="{7CC0EBFD-F8FF-4E58-AD1C-E126997498A3}" dt="2017-08-20T20:18:30.123" v="321" actId="2696"/>
      <pc:docMkLst>
        <pc:docMk/>
      </pc:docMkLst>
      <pc:sldChg chg="del">
        <pc:chgData name="Junius B Cross" userId="38d6a8e307679b5c" providerId="LiveId" clId="{7CC0EBFD-F8FF-4E58-AD1C-E126997498A3}" dt="2017-08-20T20:17:37.601" v="13" actId="2696"/>
        <pc:sldMkLst>
          <pc:docMk/>
          <pc:sldMk cId="1207516829" sldId="257"/>
        </pc:sldMkLst>
      </pc:sldChg>
      <pc:sldChg chg="del">
        <pc:chgData name="Junius B Cross" userId="38d6a8e307679b5c" providerId="LiveId" clId="{7CC0EBFD-F8FF-4E58-AD1C-E126997498A3}" dt="2017-08-20T20:17:37.702" v="19" actId="2696"/>
        <pc:sldMkLst>
          <pc:docMk/>
          <pc:sldMk cId="1054182785" sldId="258"/>
        </pc:sldMkLst>
      </pc:sldChg>
      <pc:sldChg chg="del">
        <pc:chgData name="Junius B Cross" userId="38d6a8e307679b5c" providerId="LiveId" clId="{7CC0EBFD-F8FF-4E58-AD1C-E126997498A3}" dt="2017-08-20T20:17:37.775" v="34" actId="2696"/>
        <pc:sldMkLst>
          <pc:docMk/>
          <pc:sldMk cId="3589441563" sldId="259"/>
        </pc:sldMkLst>
      </pc:sldChg>
      <pc:sldChg chg="del">
        <pc:chgData name="Junius B Cross" userId="38d6a8e307679b5c" providerId="LiveId" clId="{7CC0EBFD-F8FF-4E58-AD1C-E126997498A3}" dt="2017-08-20T20:17:37.791" v="35" actId="2696"/>
        <pc:sldMkLst>
          <pc:docMk/>
          <pc:sldMk cId="2417422193" sldId="260"/>
        </pc:sldMkLst>
      </pc:sldChg>
      <pc:sldChg chg="del">
        <pc:chgData name="Junius B Cross" userId="38d6a8e307679b5c" providerId="LiveId" clId="{7CC0EBFD-F8FF-4E58-AD1C-E126997498A3}" dt="2017-08-20T20:17:37.843" v="49" actId="2696"/>
        <pc:sldMkLst>
          <pc:docMk/>
          <pc:sldMk cId="3846188769" sldId="261"/>
        </pc:sldMkLst>
      </pc:sldChg>
      <pc:sldChg chg="del">
        <pc:chgData name="Junius B Cross" userId="38d6a8e307679b5c" providerId="LiveId" clId="{7CC0EBFD-F8FF-4E58-AD1C-E126997498A3}" dt="2017-08-20T20:17:37.860" v="50" actId="2696"/>
        <pc:sldMkLst>
          <pc:docMk/>
          <pc:sldMk cId="1852925052" sldId="262"/>
        </pc:sldMkLst>
      </pc:sldChg>
      <pc:sldChg chg="del">
        <pc:chgData name="Junius B Cross" userId="38d6a8e307679b5c" providerId="LiveId" clId="{7CC0EBFD-F8FF-4E58-AD1C-E126997498A3}" dt="2017-08-20T20:17:38.018" v="70" actId="2696"/>
        <pc:sldMkLst>
          <pc:docMk/>
          <pc:sldMk cId="1909601238" sldId="263"/>
        </pc:sldMkLst>
      </pc:sldChg>
      <pc:sldChg chg="del">
        <pc:chgData name="Junius B Cross" userId="38d6a8e307679b5c" providerId="LiveId" clId="{7CC0EBFD-F8FF-4E58-AD1C-E126997498A3}" dt="2017-08-20T20:18:28.023" v="122" actId="2696"/>
        <pc:sldMkLst>
          <pc:docMk/>
          <pc:sldMk cId="87498952" sldId="280"/>
        </pc:sldMkLst>
      </pc:sldChg>
      <pc:sldChg chg="del">
        <pc:chgData name="Junius B Cross" userId="38d6a8e307679b5c" providerId="LiveId" clId="{7CC0EBFD-F8FF-4E58-AD1C-E126997498A3}" dt="2017-08-20T20:18:28.120" v="125" actId="2696"/>
        <pc:sldMkLst>
          <pc:docMk/>
          <pc:sldMk cId="2403372190" sldId="281"/>
        </pc:sldMkLst>
      </pc:sldChg>
      <pc:sldChg chg="del">
        <pc:chgData name="Junius B Cross" userId="38d6a8e307679b5c" providerId="LiveId" clId="{7CC0EBFD-F8FF-4E58-AD1C-E126997498A3}" dt="2017-08-20T20:18:28.305" v="142" actId="2696"/>
        <pc:sldMkLst>
          <pc:docMk/>
          <pc:sldMk cId="1394938547" sldId="282"/>
        </pc:sldMkLst>
      </pc:sldChg>
      <pc:sldChg chg="del">
        <pc:chgData name="Junius B Cross" userId="38d6a8e307679b5c" providerId="LiveId" clId="{7CC0EBFD-F8FF-4E58-AD1C-E126997498A3}" dt="2017-08-20T20:18:28.674" v="161" actId="2696"/>
        <pc:sldMkLst>
          <pc:docMk/>
          <pc:sldMk cId="597984393" sldId="283"/>
        </pc:sldMkLst>
      </pc:sldChg>
      <pc:sldChg chg="del">
        <pc:chgData name="Junius B Cross" userId="38d6a8e307679b5c" providerId="LiveId" clId="{7CC0EBFD-F8FF-4E58-AD1C-E126997498A3}" dt="2017-08-20T20:18:28.962" v="179" actId="2696"/>
        <pc:sldMkLst>
          <pc:docMk/>
          <pc:sldMk cId="2764256402" sldId="284"/>
        </pc:sldMkLst>
      </pc:sldChg>
      <pc:sldChg chg="del">
        <pc:chgData name="Junius B Cross" userId="38d6a8e307679b5c" providerId="LiveId" clId="{7CC0EBFD-F8FF-4E58-AD1C-E126997498A3}" dt="2017-08-20T20:18:29.002" v="180" actId="2696"/>
        <pc:sldMkLst>
          <pc:docMk/>
          <pc:sldMk cId="3748135949" sldId="286"/>
        </pc:sldMkLst>
      </pc:sldChg>
      <pc:sldChg chg="del">
        <pc:chgData name="Junius B Cross" userId="38d6a8e307679b5c" providerId="LiveId" clId="{7CC0EBFD-F8FF-4E58-AD1C-E126997498A3}" dt="2017-08-20T20:18:29.326" v="210" actId="2696"/>
        <pc:sldMkLst>
          <pc:docMk/>
          <pc:sldMk cId="4127350974" sldId="287"/>
        </pc:sldMkLst>
      </pc:sldChg>
      <pc:sldChg chg="del">
        <pc:chgData name="Junius B Cross" userId="38d6a8e307679b5c" providerId="LiveId" clId="{7CC0EBFD-F8FF-4E58-AD1C-E126997498A3}" dt="2017-08-20T20:18:29.506" v="227" actId="2696"/>
        <pc:sldMkLst>
          <pc:docMk/>
          <pc:sldMk cId="3855820319" sldId="291"/>
        </pc:sldMkLst>
      </pc:sldChg>
      <pc:sldChg chg="del">
        <pc:chgData name="Junius B Cross" userId="38d6a8e307679b5c" providerId="LiveId" clId="{7CC0EBFD-F8FF-4E58-AD1C-E126997498A3}" dt="2017-08-20T20:18:29.630" v="242" actId="2696"/>
        <pc:sldMkLst>
          <pc:docMk/>
          <pc:sldMk cId="1913800369" sldId="292"/>
        </pc:sldMkLst>
      </pc:sldChg>
      <pc:sldChg chg="del">
        <pc:chgData name="Junius B Cross" userId="38d6a8e307679b5c" providerId="LiveId" clId="{7CC0EBFD-F8FF-4E58-AD1C-E126997498A3}" dt="2017-08-20T20:18:29.709" v="256" actId="2696"/>
        <pc:sldMkLst>
          <pc:docMk/>
          <pc:sldMk cId="2472975522" sldId="293"/>
        </pc:sldMkLst>
      </pc:sldChg>
      <pc:sldChg chg="del">
        <pc:chgData name="Junius B Cross" userId="38d6a8e307679b5c" providerId="LiveId" clId="{7CC0EBFD-F8FF-4E58-AD1C-E126997498A3}" dt="2017-08-20T20:18:29.966" v="290" actId="2696"/>
        <pc:sldMkLst>
          <pc:docMk/>
          <pc:sldMk cId="2702560952" sldId="294"/>
        </pc:sldMkLst>
      </pc:sldChg>
      <pc:sldChg chg="del">
        <pc:chgData name="Junius B Cross" userId="38d6a8e307679b5c" providerId="LiveId" clId="{7CC0EBFD-F8FF-4E58-AD1C-E126997498A3}" dt="2017-08-20T20:17:37.635" v="15" actId="2696"/>
        <pc:sldMkLst>
          <pc:docMk/>
          <pc:sldMk cId="1964815171" sldId="297"/>
        </pc:sldMkLst>
      </pc:sldChg>
      <pc:sldChg chg="del">
        <pc:chgData name="Junius B Cross" userId="38d6a8e307679b5c" providerId="LiveId" clId="{7CC0EBFD-F8FF-4E58-AD1C-E126997498A3}" dt="2017-08-20T20:17:37.874" v="51" actId="2696"/>
        <pc:sldMkLst>
          <pc:docMk/>
          <pc:sldMk cId="2892795094" sldId="298"/>
        </pc:sldMkLst>
      </pc:sldChg>
      <pc:sldChg chg="del">
        <pc:chgData name="Junius B Cross" userId="38d6a8e307679b5c" providerId="LiveId" clId="{7CC0EBFD-F8FF-4E58-AD1C-E126997498A3}" dt="2017-08-20T20:17:37.892" v="52" actId="2696"/>
        <pc:sldMkLst>
          <pc:docMk/>
          <pc:sldMk cId="132564712" sldId="299"/>
        </pc:sldMkLst>
      </pc:sldChg>
      <pc:sldChg chg="del">
        <pc:chgData name="Junius B Cross" userId="38d6a8e307679b5c" providerId="LiveId" clId="{7CC0EBFD-F8FF-4E58-AD1C-E126997498A3}" dt="2017-08-20T20:17:37.907" v="53" actId="2696"/>
        <pc:sldMkLst>
          <pc:docMk/>
          <pc:sldMk cId="835979576" sldId="300"/>
        </pc:sldMkLst>
      </pc:sldChg>
      <pc:sldChg chg="del">
        <pc:chgData name="Junius B Cross" userId="38d6a8e307679b5c" providerId="LiveId" clId="{7CC0EBFD-F8FF-4E58-AD1C-E126997498A3}" dt="2017-08-20T20:17:37.920" v="54" actId="2696"/>
        <pc:sldMkLst>
          <pc:docMk/>
          <pc:sldMk cId="2477911129" sldId="301"/>
        </pc:sldMkLst>
      </pc:sldChg>
      <pc:sldChg chg="del">
        <pc:chgData name="Junius B Cross" userId="38d6a8e307679b5c" providerId="LiveId" clId="{7CC0EBFD-F8FF-4E58-AD1C-E126997498A3}" dt="2017-08-20T20:17:37.935" v="55" actId="2696"/>
        <pc:sldMkLst>
          <pc:docMk/>
          <pc:sldMk cId="3904733858" sldId="302"/>
        </pc:sldMkLst>
      </pc:sldChg>
      <pc:sldChg chg="del">
        <pc:chgData name="Junius B Cross" userId="38d6a8e307679b5c" providerId="LiveId" clId="{7CC0EBFD-F8FF-4E58-AD1C-E126997498A3}" dt="2017-08-20T20:17:37.985" v="69" actId="2696"/>
        <pc:sldMkLst>
          <pc:docMk/>
          <pc:sldMk cId="4239619949" sldId="304"/>
        </pc:sldMkLst>
      </pc:sldChg>
      <pc:sldChg chg="del">
        <pc:chgData name="Junius B Cross" userId="38d6a8e307679b5c" providerId="LiveId" clId="{7CC0EBFD-F8FF-4E58-AD1C-E126997498A3}" dt="2017-08-20T20:18:25.763" v="85" actId="2696"/>
        <pc:sldMkLst>
          <pc:docMk/>
          <pc:sldMk cId="3877101820" sldId="305"/>
        </pc:sldMkLst>
      </pc:sldChg>
      <pc:sldChg chg="del">
        <pc:chgData name="Junius B Cross" userId="38d6a8e307679b5c" providerId="LiveId" clId="{7CC0EBFD-F8FF-4E58-AD1C-E126997498A3}" dt="2017-08-20T20:18:25.816" v="86" actId="2696"/>
        <pc:sldMkLst>
          <pc:docMk/>
          <pc:sldMk cId="2566729356" sldId="309"/>
        </pc:sldMkLst>
      </pc:sldChg>
      <pc:sldChg chg="del">
        <pc:chgData name="Junius B Cross" userId="38d6a8e307679b5c" providerId="LiveId" clId="{7CC0EBFD-F8FF-4E58-AD1C-E126997498A3}" dt="2017-08-20T20:18:25.506" v="81" actId="2696"/>
        <pc:sldMkLst>
          <pc:docMk/>
          <pc:sldMk cId="3130778014" sldId="310"/>
        </pc:sldMkLst>
      </pc:sldChg>
      <pc:sldChg chg="del">
        <pc:chgData name="Junius B Cross" userId="38d6a8e307679b5c" providerId="LiveId" clId="{7CC0EBFD-F8FF-4E58-AD1C-E126997498A3}" dt="2017-08-20T20:18:25.891" v="87" actId="2696"/>
        <pc:sldMkLst>
          <pc:docMk/>
          <pc:sldMk cId="3963410501" sldId="311"/>
        </pc:sldMkLst>
      </pc:sldChg>
      <pc:sldChg chg="del">
        <pc:chgData name="Junius B Cross" userId="38d6a8e307679b5c" providerId="LiveId" clId="{7CC0EBFD-F8FF-4E58-AD1C-E126997498A3}" dt="2017-08-20T20:18:25.998" v="88" actId="2696"/>
        <pc:sldMkLst>
          <pc:docMk/>
          <pc:sldMk cId="2195629980" sldId="312"/>
        </pc:sldMkLst>
      </pc:sldChg>
      <pc:sldChg chg="del">
        <pc:chgData name="Junius B Cross" userId="38d6a8e307679b5c" providerId="LiveId" clId="{7CC0EBFD-F8FF-4E58-AD1C-E126997498A3}" dt="2017-08-20T20:18:26.041" v="89" actId="2696"/>
        <pc:sldMkLst>
          <pc:docMk/>
          <pc:sldMk cId="1782779231" sldId="313"/>
        </pc:sldMkLst>
      </pc:sldChg>
      <pc:sldChg chg="del">
        <pc:chgData name="Junius B Cross" userId="38d6a8e307679b5c" providerId="LiveId" clId="{7CC0EBFD-F8FF-4E58-AD1C-E126997498A3}" dt="2017-08-20T20:18:26.141" v="91" actId="2696"/>
        <pc:sldMkLst>
          <pc:docMk/>
          <pc:sldMk cId="2338016957" sldId="314"/>
        </pc:sldMkLst>
      </pc:sldChg>
      <pc:sldChg chg="del">
        <pc:chgData name="Junius B Cross" userId="38d6a8e307679b5c" providerId="LiveId" clId="{7CC0EBFD-F8FF-4E58-AD1C-E126997498A3}" dt="2017-08-20T20:18:26.407" v="97" actId="2696"/>
        <pc:sldMkLst>
          <pc:docMk/>
          <pc:sldMk cId="3782414253" sldId="315"/>
        </pc:sldMkLst>
      </pc:sldChg>
      <pc:sldChg chg="del">
        <pc:chgData name="Junius B Cross" userId="38d6a8e307679b5c" providerId="LiveId" clId="{7CC0EBFD-F8FF-4E58-AD1C-E126997498A3}" dt="2017-08-20T20:18:26.120" v="90" actId="2696"/>
        <pc:sldMkLst>
          <pc:docMk/>
          <pc:sldMk cId="3639405978" sldId="316"/>
        </pc:sldMkLst>
      </pc:sldChg>
      <pc:sldChg chg="del">
        <pc:chgData name="Junius B Cross" userId="38d6a8e307679b5c" providerId="LiveId" clId="{7CC0EBFD-F8FF-4E58-AD1C-E126997498A3}" dt="2017-08-20T20:18:26.447" v="98" actId="2696"/>
        <pc:sldMkLst>
          <pc:docMk/>
          <pc:sldMk cId="289215500" sldId="317"/>
        </pc:sldMkLst>
      </pc:sldChg>
      <pc:sldChg chg="del">
        <pc:chgData name="Junius B Cross" userId="38d6a8e307679b5c" providerId="LiveId" clId="{7CC0EBFD-F8FF-4E58-AD1C-E126997498A3}" dt="2017-08-20T20:18:26.538" v="99" actId="2696"/>
        <pc:sldMkLst>
          <pc:docMk/>
          <pc:sldMk cId="3912426327" sldId="318"/>
        </pc:sldMkLst>
      </pc:sldChg>
      <pc:sldChg chg="del">
        <pc:chgData name="Junius B Cross" userId="38d6a8e307679b5c" providerId="LiveId" clId="{7CC0EBFD-F8FF-4E58-AD1C-E126997498A3}" dt="2017-08-20T20:18:26.565" v="100" actId="2696"/>
        <pc:sldMkLst>
          <pc:docMk/>
          <pc:sldMk cId="1814037717" sldId="319"/>
        </pc:sldMkLst>
      </pc:sldChg>
      <pc:sldChg chg="del">
        <pc:chgData name="Junius B Cross" userId="38d6a8e307679b5c" providerId="LiveId" clId="{7CC0EBFD-F8FF-4E58-AD1C-E126997498A3}" dt="2017-08-20T20:18:26.754" v="115" actId="2696"/>
        <pc:sldMkLst>
          <pc:docMk/>
          <pc:sldMk cId="552592071" sldId="320"/>
        </pc:sldMkLst>
      </pc:sldChg>
      <pc:sldChg chg="del">
        <pc:chgData name="Junius B Cross" userId="38d6a8e307679b5c" providerId="LiveId" clId="{7CC0EBFD-F8FF-4E58-AD1C-E126997498A3}" dt="2017-08-20T20:18:26.854" v="116" actId="2696"/>
        <pc:sldMkLst>
          <pc:docMk/>
          <pc:sldMk cId="4100342897" sldId="321"/>
        </pc:sldMkLst>
      </pc:sldChg>
      <pc:sldChg chg="del">
        <pc:chgData name="Junius B Cross" userId="38d6a8e307679b5c" providerId="LiveId" clId="{7CC0EBFD-F8FF-4E58-AD1C-E126997498A3}" dt="2017-08-20T20:18:27.860" v="118" actId="2696"/>
        <pc:sldMkLst>
          <pc:docMk/>
          <pc:sldMk cId="1966826577" sldId="322"/>
        </pc:sldMkLst>
      </pc:sldChg>
      <pc:sldChg chg="del">
        <pc:chgData name="Junius B Cross" userId="38d6a8e307679b5c" providerId="LiveId" clId="{7CC0EBFD-F8FF-4E58-AD1C-E126997498A3}" dt="2017-08-20T20:18:27.993" v="121" actId="2696"/>
        <pc:sldMkLst>
          <pc:docMk/>
          <pc:sldMk cId="364958571" sldId="323"/>
        </pc:sldMkLst>
      </pc:sldChg>
      <pc:sldChg chg="del">
        <pc:chgData name="Junius B Cross" userId="38d6a8e307679b5c" providerId="LiveId" clId="{7CC0EBFD-F8FF-4E58-AD1C-E126997498A3}" dt="2017-08-20T20:18:28.046" v="123" actId="2696"/>
        <pc:sldMkLst>
          <pc:docMk/>
          <pc:sldMk cId="1068809112" sldId="324"/>
        </pc:sldMkLst>
      </pc:sldChg>
      <pc:sldChg chg="del">
        <pc:chgData name="Junius B Cross" userId="38d6a8e307679b5c" providerId="LiveId" clId="{7CC0EBFD-F8FF-4E58-AD1C-E126997498A3}" dt="2017-08-20T20:18:28.082" v="124" actId="2696"/>
        <pc:sldMkLst>
          <pc:docMk/>
          <pc:sldMk cId="3524583349" sldId="325"/>
        </pc:sldMkLst>
      </pc:sldChg>
      <pc:sldChg chg="del">
        <pc:chgData name="Junius B Cross" userId="38d6a8e307679b5c" providerId="LiveId" clId="{7CC0EBFD-F8FF-4E58-AD1C-E126997498A3}" dt="2017-08-20T20:18:28.150" v="126" actId="2696"/>
        <pc:sldMkLst>
          <pc:docMk/>
          <pc:sldMk cId="930509508" sldId="326"/>
        </pc:sldMkLst>
      </pc:sldChg>
      <pc:sldChg chg="del">
        <pc:chgData name="Junius B Cross" userId="38d6a8e307679b5c" providerId="LiveId" clId="{7CC0EBFD-F8FF-4E58-AD1C-E126997498A3}" dt="2017-08-20T20:18:28.170" v="127" actId="2696"/>
        <pc:sldMkLst>
          <pc:docMk/>
          <pc:sldMk cId="4284036902" sldId="327"/>
        </pc:sldMkLst>
      </pc:sldChg>
      <pc:sldChg chg="del">
        <pc:chgData name="Junius B Cross" userId="38d6a8e307679b5c" providerId="LiveId" clId="{7CC0EBFD-F8FF-4E58-AD1C-E126997498A3}" dt="2017-08-20T20:18:28.272" v="141" actId="2696"/>
        <pc:sldMkLst>
          <pc:docMk/>
          <pc:sldMk cId="2950454025" sldId="328"/>
        </pc:sldMkLst>
      </pc:sldChg>
      <pc:sldChg chg="del">
        <pc:chgData name="Junius B Cross" userId="38d6a8e307679b5c" providerId="LiveId" clId="{7CC0EBFD-F8FF-4E58-AD1C-E126997498A3}" dt="2017-08-20T20:18:28.345" v="143" actId="2696"/>
        <pc:sldMkLst>
          <pc:docMk/>
          <pc:sldMk cId="3853960893" sldId="329"/>
        </pc:sldMkLst>
      </pc:sldChg>
      <pc:sldChg chg="del">
        <pc:chgData name="Junius B Cross" userId="38d6a8e307679b5c" providerId="LiveId" clId="{7CC0EBFD-F8FF-4E58-AD1C-E126997498A3}" dt="2017-08-20T20:17:37.714" v="20" actId="2696"/>
        <pc:sldMkLst>
          <pc:docMk/>
          <pc:sldMk cId="1646102365" sldId="336"/>
        </pc:sldMkLst>
      </pc:sldChg>
      <pc:sldChg chg="del">
        <pc:chgData name="Junius B Cross" userId="38d6a8e307679b5c" providerId="LiveId" clId="{7CC0EBFD-F8FF-4E58-AD1C-E126997498A3}" dt="2017-08-20T20:17:37.726" v="21" actId="2696"/>
        <pc:sldMkLst>
          <pc:docMk/>
          <pc:sldMk cId="782448478" sldId="337"/>
        </pc:sldMkLst>
      </pc:sldChg>
      <pc:sldChg chg="del">
        <pc:chgData name="Junius B Cross" userId="38d6a8e307679b5c" providerId="LiveId" clId="{7CC0EBFD-F8FF-4E58-AD1C-E126997498A3}" dt="2017-08-20T20:17:37.804" v="36" actId="2696"/>
        <pc:sldMkLst>
          <pc:docMk/>
          <pc:sldMk cId="3059863122" sldId="338"/>
        </pc:sldMkLst>
      </pc:sldChg>
      <pc:sldChg chg="del">
        <pc:chgData name="Junius B Cross" userId="38d6a8e307679b5c" providerId="LiveId" clId="{7CC0EBFD-F8FF-4E58-AD1C-E126997498A3}" dt="2017-08-20T20:17:37.944" v="56" actId="2696"/>
        <pc:sldMkLst>
          <pc:docMk/>
          <pc:sldMk cId="859331285" sldId="339"/>
        </pc:sldMkLst>
      </pc:sldChg>
      <pc:sldChg chg="del">
        <pc:chgData name="Junius B Cross" userId="38d6a8e307679b5c" providerId="LiveId" clId="{7CC0EBFD-F8FF-4E58-AD1C-E126997498A3}" dt="2017-08-20T20:17:37.562" v="0" actId="2696"/>
        <pc:sldMkLst>
          <pc:docMk/>
          <pc:sldMk cId="3196089858" sldId="340"/>
        </pc:sldMkLst>
      </pc:sldChg>
      <pc:sldChg chg="del">
        <pc:chgData name="Junius B Cross" userId="38d6a8e307679b5c" providerId="LiveId" clId="{7CC0EBFD-F8FF-4E58-AD1C-E126997498A3}" dt="2017-08-20T20:17:37.652" v="16" actId="2696"/>
        <pc:sldMkLst>
          <pc:docMk/>
          <pc:sldMk cId="2069159640" sldId="341"/>
        </pc:sldMkLst>
      </pc:sldChg>
      <pc:sldChg chg="del">
        <pc:chgData name="Junius B Cross" userId="38d6a8e307679b5c" providerId="LiveId" clId="{7CC0EBFD-F8FF-4E58-AD1C-E126997498A3}" dt="2017-08-20T20:17:37.668" v="17" actId="2696"/>
        <pc:sldMkLst>
          <pc:docMk/>
          <pc:sldMk cId="700580501" sldId="342"/>
        </pc:sldMkLst>
      </pc:sldChg>
      <pc:sldChg chg="del">
        <pc:chgData name="Junius B Cross" userId="38d6a8e307679b5c" providerId="LiveId" clId="{7CC0EBFD-F8FF-4E58-AD1C-E126997498A3}" dt="2017-08-20T20:17:37.685" v="18" actId="2696"/>
        <pc:sldMkLst>
          <pc:docMk/>
          <pc:sldMk cId="3413099989" sldId="343"/>
        </pc:sldMkLst>
      </pc:sldChg>
      <pc:sldChg chg="del">
        <pc:chgData name="Junius B Cross" userId="38d6a8e307679b5c" providerId="LiveId" clId="{7CC0EBFD-F8FF-4E58-AD1C-E126997498A3}" dt="2017-08-20T20:18:25.472" v="80" actId="2696"/>
        <pc:sldMkLst>
          <pc:docMk/>
          <pc:sldMk cId="931768710" sldId="349"/>
        </pc:sldMkLst>
      </pc:sldChg>
      <pc:sldChg chg="del">
        <pc:chgData name="Junius B Cross" userId="38d6a8e307679b5c" providerId="LiveId" clId="{7CC0EBFD-F8FF-4E58-AD1C-E126997498A3}" dt="2017-08-20T20:18:28.392" v="144" actId="2696"/>
        <pc:sldMkLst>
          <pc:docMk/>
          <pc:sldMk cId="3349274383" sldId="355"/>
        </pc:sldMkLst>
      </pc:sldChg>
      <pc:sldChg chg="del">
        <pc:chgData name="Junius B Cross" userId="38d6a8e307679b5c" providerId="LiveId" clId="{7CC0EBFD-F8FF-4E58-AD1C-E126997498A3}" dt="2017-08-20T20:18:28.419" v="145" actId="2696"/>
        <pc:sldMkLst>
          <pc:docMk/>
          <pc:sldMk cId="2055687278" sldId="356"/>
        </pc:sldMkLst>
      </pc:sldChg>
      <pc:sldChg chg="del">
        <pc:chgData name="Junius B Cross" userId="38d6a8e307679b5c" providerId="LiveId" clId="{7CC0EBFD-F8FF-4E58-AD1C-E126997498A3}" dt="2017-08-20T20:18:28.446" v="146" actId="2696"/>
        <pc:sldMkLst>
          <pc:docMk/>
          <pc:sldMk cId="2860897693" sldId="357"/>
        </pc:sldMkLst>
      </pc:sldChg>
      <pc:sldChg chg="del">
        <pc:chgData name="Junius B Cross" userId="38d6a8e307679b5c" providerId="LiveId" clId="{7CC0EBFD-F8FF-4E58-AD1C-E126997498A3}" dt="2017-08-20T20:18:28.462" v="147" actId="2696"/>
        <pc:sldMkLst>
          <pc:docMk/>
          <pc:sldMk cId="2250897556" sldId="358"/>
        </pc:sldMkLst>
      </pc:sldChg>
      <pc:sldChg chg="del">
        <pc:chgData name="Junius B Cross" userId="38d6a8e307679b5c" providerId="LiveId" clId="{7CC0EBFD-F8FF-4E58-AD1C-E126997498A3}" dt="2017-08-20T20:18:28.753" v="162" actId="2696"/>
        <pc:sldMkLst>
          <pc:docMk/>
          <pc:sldMk cId="1382484303" sldId="359"/>
        </pc:sldMkLst>
      </pc:sldChg>
      <pc:sldChg chg="del">
        <pc:chgData name="Junius B Cross" userId="38d6a8e307679b5c" providerId="LiveId" clId="{7CC0EBFD-F8FF-4E58-AD1C-E126997498A3}" dt="2017-08-20T20:18:28.829" v="163" actId="2696"/>
        <pc:sldMkLst>
          <pc:docMk/>
          <pc:sldMk cId="1293032510" sldId="360"/>
        </pc:sldMkLst>
      </pc:sldChg>
      <pc:sldChg chg="del">
        <pc:chgData name="Junius B Cross" userId="38d6a8e307679b5c" providerId="LiveId" clId="{7CC0EBFD-F8FF-4E58-AD1C-E126997498A3}" dt="2017-08-20T20:18:28.846" v="164" actId="2696"/>
        <pc:sldMkLst>
          <pc:docMk/>
          <pc:sldMk cId="269120140" sldId="361"/>
        </pc:sldMkLst>
      </pc:sldChg>
      <pc:sldChg chg="del">
        <pc:chgData name="Junius B Cross" userId="38d6a8e307679b5c" providerId="LiveId" clId="{7CC0EBFD-F8FF-4E58-AD1C-E126997498A3}" dt="2017-08-20T20:18:29.038" v="181" actId="2696"/>
        <pc:sldMkLst>
          <pc:docMk/>
          <pc:sldMk cId="3748893266" sldId="362"/>
        </pc:sldMkLst>
      </pc:sldChg>
      <pc:sldChg chg="del">
        <pc:chgData name="Junius B Cross" userId="38d6a8e307679b5c" providerId="LiveId" clId="{7CC0EBFD-F8FF-4E58-AD1C-E126997498A3}" dt="2017-08-20T20:18:29.089" v="183" actId="2696"/>
        <pc:sldMkLst>
          <pc:docMk/>
          <pc:sldMk cId="797850013" sldId="363"/>
        </pc:sldMkLst>
      </pc:sldChg>
      <pc:sldChg chg="del">
        <pc:chgData name="Junius B Cross" userId="38d6a8e307679b5c" providerId="LiveId" clId="{7CC0EBFD-F8FF-4E58-AD1C-E126997498A3}" dt="2017-08-20T20:18:29.071" v="182" actId="2696"/>
        <pc:sldMkLst>
          <pc:docMk/>
          <pc:sldMk cId="4122909359" sldId="364"/>
        </pc:sldMkLst>
      </pc:sldChg>
      <pc:sldChg chg="del">
        <pc:chgData name="Junius B Cross" userId="38d6a8e307679b5c" providerId="LiveId" clId="{7CC0EBFD-F8FF-4E58-AD1C-E126997498A3}" dt="2017-08-20T20:18:29.604" v="241" actId="2696"/>
        <pc:sldMkLst>
          <pc:docMk/>
          <pc:sldMk cId="4139083728" sldId="365"/>
        </pc:sldMkLst>
      </pc:sldChg>
      <pc:sldChg chg="del">
        <pc:chgData name="Junius B Cross" userId="38d6a8e307679b5c" providerId="LiveId" clId="{7CC0EBFD-F8FF-4E58-AD1C-E126997498A3}" dt="2017-08-20T20:18:30.123" v="321" actId="2696"/>
        <pc:sldMkLst>
          <pc:docMk/>
          <pc:sldMk cId="3121403300" sldId="366"/>
        </pc:sldMkLst>
      </pc:sldChg>
      <pc:sldChg chg="del">
        <pc:chgData name="Junius B Cross" userId="38d6a8e307679b5c" providerId="LiveId" clId="{7CC0EBFD-F8FF-4E58-AD1C-E126997498A3}" dt="2017-08-20T20:18:26.240" v="95" actId="2696"/>
        <pc:sldMkLst>
          <pc:docMk/>
          <pc:sldMk cId="2263013877" sldId="368"/>
        </pc:sldMkLst>
      </pc:sldChg>
      <pc:sldChg chg="del">
        <pc:chgData name="Junius B Cross" userId="38d6a8e307679b5c" providerId="LiveId" clId="{7CC0EBFD-F8FF-4E58-AD1C-E126997498A3}" dt="2017-08-20T20:18:26.291" v="96" actId="2696"/>
        <pc:sldMkLst>
          <pc:docMk/>
          <pc:sldMk cId="4279061012" sldId="369"/>
        </pc:sldMkLst>
      </pc:sldChg>
      <pc:sldChg chg="del">
        <pc:chgData name="Junius B Cross" userId="38d6a8e307679b5c" providerId="LiveId" clId="{7CC0EBFD-F8FF-4E58-AD1C-E126997498A3}" dt="2017-08-20T20:18:25.526" v="82" actId="2696"/>
        <pc:sldMkLst>
          <pc:docMk/>
          <pc:sldMk cId="2457246920" sldId="370"/>
        </pc:sldMkLst>
      </pc:sldChg>
      <pc:sldChg chg="del">
        <pc:chgData name="Junius B Cross" userId="38d6a8e307679b5c" providerId="LiveId" clId="{7CC0EBFD-F8FF-4E58-AD1C-E126997498A3}" dt="2017-08-20T20:18:25.545" v="83" actId="2696"/>
        <pc:sldMkLst>
          <pc:docMk/>
          <pc:sldMk cId="4123640134" sldId="371"/>
        </pc:sldMkLst>
      </pc:sldChg>
      <pc:sldChg chg="del">
        <pc:chgData name="Junius B Cross" userId="38d6a8e307679b5c" providerId="LiveId" clId="{7CC0EBFD-F8FF-4E58-AD1C-E126997498A3}" dt="2017-08-20T20:18:25.600" v="84" actId="2696"/>
        <pc:sldMkLst>
          <pc:docMk/>
          <pc:sldMk cId="1076885060" sldId="372"/>
        </pc:sldMkLst>
      </pc:sldChg>
      <pc:sldChg chg="del">
        <pc:chgData name="Junius B Cross" userId="38d6a8e307679b5c" providerId="LiveId" clId="{7CC0EBFD-F8FF-4E58-AD1C-E126997498A3}" dt="2017-08-20T20:18:26.161" v="92" actId="2696"/>
        <pc:sldMkLst>
          <pc:docMk/>
          <pc:sldMk cId="3512474019" sldId="373"/>
        </pc:sldMkLst>
      </pc:sldChg>
      <pc:sldChg chg="del">
        <pc:chgData name="Junius B Cross" userId="38d6a8e307679b5c" providerId="LiveId" clId="{7CC0EBFD-F8FF-4E58-AD1C-E126997498A3}" dt="2017-08-20T20:18:26.187" v="93" actId="2696"/>
        <pc:sldMkLst>
          <pc:docMk/>
          <pc:sldMk cId="1390407283" sldId="374"/>
        </pc:sldMkLst>
      </pc:sldChg>
      <pc:sldChg chg="del">
        <pc:chgData name="Junius B Cross" userId="38d6a8e307679b5c" providerId="LiveId" clId="{7CC0EBFD-F8FF-4E58-AD1C-E126997498A3}" dt="2017-08-20T20:18:26.211" v="94" actId="2696"/>
        <pc:sldMkLst>
          <pc:docMk/>
          <pc:sldMk cId="512377795" sldId="375"/>
        </pc:sldMkLst>
      </pc:sldChg>
      <pc:sldChg chg="del">
        <pc:chgData name="Junius B Cross" userId="38d6a8e307679b5c" providerId="LiveId" clId="{7CC0EBFD-F8FF-4E58-AD1C-E126997498A3}" dt="2017-08-20T20:18:26.578" v="101" actId="2696"/>
        <pc:sldMkLst>
          <pc:docMk/>
          <pc:sldMk cId="56002500" sldId="376"/>
        </pc:sldMkLst>
      </pc:sldChg>
      <pc:sldChg chg="del">
        <pc:chgData name="Junius B Cross" userId="38d6a8e307679b5c" providerId="LiveId" clId="{7CC0EBFD-F8FF-4E58-AD1C-E126997498A3}" dt="2017-08-20T20:18:26.653" v="102" actId="2696"/>
        <pc:sldMkLst>
          <pc:docMk/>
          <pc:sldMk cId="130750713" sldId="377"/>
        </pc:sldMkLst>
      </pc:sldChg>
      <pc:sldChg chg="del">
        <pc:chgData name="Junius B Cross" userId="38d6a8e307679b5c" providerId="LiveId" clId="{7CC0EBFD-F8FF-4E58-AD1C-E126997498A3}" dt="2017-08-20T20:18:27.016" v="117" actId="2696"/>
        <pc:sldMkLst>
          <pc:docMk/>
          <pc:sldMk cId="1448549668" sldId="378"/>
        </pc:sldMkLst>
      </pc:sldChg>
      <pc:sldChg chg="del">
        <pc:chgData name="Junius B Cross" userId="38d6a8e307679b5c" providerId="LiveId" clId="{7CC0EBFD-F8FF-4E58-AD1C-E126997498A3}" dt="2017-08-20T20:18:27.916" v="119" actId="2696"/>
        <pc:sldMkLst>
          <pc:docMk/>
          <pc:sldMk cId="2124276582" sldId="379"/>
        </pc:sldMkLst>
      </pc:sldChg>
      <pc:sldChg chg="del">
        <pc:chgData name="Junius B Cross" userId="38d6a8e307679b5c" providerId="LiveId" clId="{7CC0EBFD-F8FF-4E58-AD1C-E126997498A3}" dt="2017-08-20T20:18:29.796" v="271" actId="2696"/>
        <pc:sldMkLst>
          <pc:docMk/>
          <pc:sldMk cId="3151837023" sldId="380"/>
        </pc:sldMkLst>
      </pc:sldChg>
      <pc:sldChg chg="del">
        <pc:chgData name="Junius B Cross" userId="38d6a8e307679b5c" providerId="LiveId" clId="{7CC0EBFD-F8FF-4E58-AD1C-E126997498A3}" dt="2017-08-20T20:18:28.198" v="128" actId="2696"/>
        <pc:sldMkLst>
          <pc:docMk/>
          <pc:sldMk cId="1968113676" sldId="381"/>
        </pc:sldMkLst>
      </pc:sldChg>
      <pc:sldChg chg="del">
        <pc:chgData name="Junius B Cross" userId="38d6a8e307679b5c" providerId="LiveId" clId="{7CC0EBFD-F8FF-4E58-AD1C-E126997498A3}" dt="2017-08-20T20:18:29.108" v="184" actId="2696"/>
        <pc:sldMkLst>
          <pc:docMk/>
          <pc:sldMk cId="2814689374" sldId="382"/>
        </pc:sldMkLst>
      </pc:sldChg>
      <pc:sldChg chg="del">
        <pc:chgData name="Junius B Cross" userId="38d6a8e307679b5c" providerId="LiveId" clId="{7CC0EBFD-F8FF-4E58-AD1C-E126997498A3}" dt="2017-08-20T20:18:28.548" v="148" actId="2696"/>
        <pc:sldMkLst>
          <pc:docMk/>
          <pc:sldMk cId="1931308484" sldId="383"/>
        </pc:sldMkLst>
      </pc:sldChg>
      <pc:sldChg chg="del">
        <pc:chgData name="Junius B Cross" userId="38d6a8e307679b5c" providerId="LiveId" clId="{7CC0EBFD-F8FF-4E58-AD1C-E126997498A3}" dt="2017-08-20T20:18:29.207" v="197" actId="2696"/>
        <pc:sldMkLst>
          <pc:docMk/>
          <pc:sldMk cId="3695372136" sldId="384"/>
        </pc:sldMkLst>
      </pc:sldChg>
      <pc:sldChg chg="del">
        <pc:chgData name="Junius B Cross" userId="38d6a8e307679b5c" providerId="LiveId" clId="{7CC0EBFD-F8FF-4E58-AD1C-E126997498A3}" dt="2017-08-20T20:18:28.880" v="165" actId="2696"/>
        <pc:sldMkLst>
          <pc:docMk/>
          <pc:sldMk cId="1020356228" sldId="385"/>
        </pc:sldMkLst>
      </pc:sldChg>
      <pc:sldChg chg="del">
        <pc:chgData name="Junius B Cross" userId="38d6a8e307679b5c" providerId="LiveId" clId="{7CC0EBFD-F8FF-4E58-AD1C-E126997498A3}" dt="2017-08-20T20:18:28.908" v="166" actId="2696"/>
        <pc:sldMkLst>
          <pc:docMk/>
          <pc:sldMk cId="3399195065" sldId="386"/>
        </pc:sldMkLst>
      </pc:sldChg>
      <pc:sldChg chg="del">
        <pc:chgData name="Junius B Cross" userId="38d6a8e307679b5c" providerId="LiveId" clId="{7CC0EBFD-F8FF-4E58-AD1C-E126997498A3}" dt="2017-08-20T20:18:29.388" v="212" actId="2696"/>
        <pc:sldMkLst>
          <pc:docMk/>
          <pc:sldMk cId="2427198652" sldId="387"/>
        </pc:sldMkLst>
      </pc:sldChg>
      <pc:sldChg chg="del">
        <pc:chgData name="Junius B Cross" userId="38d6a8e307679b5c" providerId="LiveId" clId="{7CC0EBFD-F8FF-4E58-AD1C-E126997498A3}" dt="2017-08-20T20:18:29.407" v="213" actId="2696"/>
        <pc:sldMkLst>
          <pc:docMk/>
          <pc:sldMk cId="3264214814" sldId="388"/>
        </pc:sldMkLst>
      </pc:sldChg>
      <pc:sldChg chg="del">
        <pc:chgData name="Junius B Cross" userId="38d6a8e307679b5c" providerId="LiveId" clId="{7CC0EBFD-F8FF-4E58-AD1C-E126997498A3}" dt="2017-08-20T20:18:29.373" v="211" actId="2696"/>
        <pc:sldMkLst>
          <pc:docMk/>
          <pc:sldMk cId="1550653577" sldId="389"/>
        </pc:sldMkLst>
      </pc:sldChg>
      <pc:sldChg chg="del">
        <pc:chgData name="Junius B Cross" userId="38d6a8e307679b5c" providerId="LiveId" clId="{7CC0EBFD-F8FF-4E58-AD1C-E126997498A3}" dt="2017-08-20T20:18:29.547" v="228" actId="2696"/>
        <pc:sldMkLst>
          <pc:docMk/>
          <pc:sldMk cId="3260094598" sldId="396"/>
        </pc:sldMkLst>
      </pc:sldChg>
      <pc:sldChg chg="del">
        <pc:chgData name="Junius B Cross" userId="38d6a8e307679b5c" providerId="LiveId" clId="{7CC0EBFD-F8FF-4E58-AD1C-E126997498A3}" dt="2017-08-20T20:18:29.669" v="243" actId="2696"/>
        <pc:sldMkLst>
          <pc:docMk/>
          <pc:sldMk cId="164935421" sldId="397"/>
        </pc:sldMkLst>
      </pc:sldChg>
      <pc:sldChg chg="del">
        <pc:chgData name="Junius B Cross" userId="38d6a8e307679b5c" providerId="LiveId" clId="{7CC0EBFD-F8FF-4E58-AD1C-E126997498A3}" dt="2017-08-20T20:18:29.720" v="257" actId="2696"/>
        <pc:sldMkLst>
          <pc:docMk/>
          <pc:sldMk cId="1517535972" sldId="398"/>
        </pc:sldMkLst>
      </pc:sldChg>
      <pc:sldChg chg="del">
        <pc:chgData name="Junius B Cross" userId="38d6a8e307679b5c" providerId="LiveId" clId="{7CC0EBFD-F8FF-4E58-AD1C-E126997498A3}" dt="2017-08-20T20:18:29.759" v="258" actId="2696"/>
        <pc:sldMkLst>
          <pc:docMk/>
          <pc:sldMk cId="3777743980" sldId="399"/>
        </pc:sldMkLst>
      </pc:sldChg>
      <pc:sldChg chg="del">
        <pc:chgData name="Junius B Cross" userId="38d6a8e307679b5c" providerId="LiveId" clId="{7CC0EBFD-F8FF-4E58-AD1C-E126997498A3}" dt="2017-08-20T20:18:29.809" v="272" actId="2696"/>
        <pc:sldMkLst>
          <pc:docMk/>
          <pc:sldMk cId="3936332669" sldId="400"/>
        </pc:sldMkLst>
      </pc:sldChg>
      <pc:sldChg chg="del">
        <pc:chgData name="Junius B Cross" userId="38d6a8e307679b5c" providerId="LiveId" clId="{7CC0EBFD-F8FF-4E58-AD1C-E126997498A3}" dt="2017-08-20T20:18:29.823" v="273" actId="2696"/>
        <pc:sldMkLst>
          <pc:docMk/>
          <pc:sldMk cId="1724611736" sldId="401"/>
        </pc:sldMkLst>
      </pc:sldChg>
      <pc:sldChg chg="del">
        <pc:chgData name="Junius B Cross" userId="38d6a8e307679b5c" providerId="LiveId" clId="{7CC0EBFD-F8FF-4E58-AD1C-E126997498A3}" dt="2017-08-20T20:18:29.835" v="274" actId="2696"/>
        <pc:sldMkLst>
          <pc:docMk/>
          <pc:sldMk cId="1868521011" sldId="402"/>
        </pc:sldMkLst>
      </pc:sldChg>
      <pc:sldChg chg="del">
        <pc:chgData name="Junius B Cross" userId="38d6a8e307679b5c" providerId="LiveId" clId="{7CC0EBFD-F8FF-4E58-AD1C-E126997498A3}" dt="2017-08-20T20:18:29.987" v="291" actId="2696"/>
        <pc:sldMkLst>
          <pc:docMk/>
          <pc:sldMk cId="1869458268" sldId="403"/>
        </pc:sldMkLst>
      </pc:sldChg>
      <pc:sldChg chg="del">
        <pc:chgData name="Junius B Cross" userId="38d6a8e307679b5c" providerId="LiveId" clId="{7CC0EBFD-F8FF-4E58-AD1C-E126997498A3}" dt="2017-08-20T20:18:30.001" v="292" actId="2696"/>
        <pc:sldMkLst>
          <pc:docMk/>
          <pc:sldMk cId="2800388110" sldId="404"/>
        </pc:sldMkLst>
      </pc:sldChg>
      <pc:sldChg chg="del">
        <pc:chgData name="Junius B Cross" userId="38d6a8e307679b5c" providerId="LiveId" clId="{7CC0EBFD-F8FF-4E58-AD1C-E126997498A3}" dt="2017-08-20T20:18:30.010" v="293" actId="2696"/>
        <pc:sldMkLst>
          <pc:docMk/>
          <pc:sldMk cId="1227829754" sldId="405"/>
        </pc:sldMkLst>
      </pc:sldChg>
      <pc:sldChg chg="del">
        <pc:chgData name="Junius B Cross" userId="38d6a8e307679b5c" providerId="LiveId" clId="{7CC0EBFD-F8FF-4E58-AD1C-E126997498A3}" dt="2017-08-20T20:18:30.021" v="294" actId="2696"/>
        <pc:sldMkLst>
          <pc:docMk/>
          <pc:sldMk cId="3165415338" sldId="406"/>
        </pc:sldMkLst>
      </pc:sldChg>
      <pc:sldChg chg="del">
        <pc:chgData name="Junius B Cross" userId="38d6a8e307679b5c" providerId="LiveId" clId="{7CC0EBFD-F8FF-4E58-AD1C-E126997498A3}" dt="2017-08-20T20:18:30.031" v="295" actId="2696"/>
        <pc:sldMkLst>
          <pc:docMk/>
          <pc:sldMk cId="1386770647" sldId="407"/>
        </pc:sldMkLst>
      </pc:sldChg>
      <pc:sldChg chg="del">
        <pc:chgData name="Junius B Cross" userId="38d6a8e307679b5c" providerId="LiveId" clId="{7CC0EBFD-F8FF-4E58-AD1C-E126997498A3}" dt="2017-08-20T20:18:30.075" v="308" actId="2696"/>
        <pc:sldMkLst>
          <pc:docMk/>
          <pc:sldMk cId="246163269" sldId="408"/>
        </pc:sldMkLst>
      </pc:sldChg>
      <pc:sldChg chg="del">
        <pc:chgData name="Junius B Cross" userId="38d6a8e307679b5c" providerId="LiveId" clId="{7CC0EBFD-F8FF-4E58-AD1C-E126997498A3}" dt="2017-08-20T20:17:53.512" v="72" actId="2696"/>
        <pc:sldMkLst>
          <pc:docMk/>
          <pc:sldMk cId="3183239798" sldId="409"/>
        </pc:sldMkLst>
      </pc:sldChg>
      <pc:sldChg chg="del">
        <pc:chgData name="Junius B Cross" userId="38d6a8e307679b5c" providerId="LiveId" clId="{7CC0EBFD-F8FF-4E58-AD1C-E126997498A3}" dt="2017-08-20T20:18:29.861" v="275" actId="2696"/>
        <pc:sldMkLst>
          <pc:docMk/>
          <pc:sldMk cId="883595058" sldId="411"/>
        </pc:sldMkLst>
      </pc:sldChg>
      <pc:sldChg chg="del">
        <pc:chgData name="Junius B Cross" userId="38d6a8e307679b5c" providerId="LiveId" clId="{7CC0EBFD-F8FF-4E58-AD1C-E126997498A3}" dt="2017-08-20T20:18:29.874" v="276" actId="2696"/>
        <pc:sldMkLst>
          <pc:docMk/>
          <pc:sldMk cId="3124812097" sldId="413"/>
        </pc:sldMkLst>
      </pc:sldChg>
      <pc:sldChg chg="del">
        <pc:chgData name="Junius B Cross" userId="38d6a8e307679b5c" providerId="LiveId" clId="{7CC0EBFD-F8FF-4E58-AD1C-E126997498A3}" dt="2017-08-20T20:18:29.929" v="277" actId="2696"/>
        <pc:sldMkLst>
          <pc:docMk/>
          <pc:sldMk cId="3725933810" sldId="414"/>
        </pc:sldMkLst>
      </pc:sldChg>
      <pc:sldChg chg="del">
        <pc:chgData name="Junius B Cross" userId="38d6a8e307679b5c" providerId="LiveId" clId="{7CC0EBFD-F8FF-4E58-AD1C-E126997498A3}" dt="2017-08-20T20:17:37.616" v="14" actId="2696"/>
        <pc:sldMkLst>
          <pc:docMk/>
          <pc:sldMk cId="1980930121" sldId="415"/>
        </pc:sldMkLst>
      </pc:sldChg>
      <pc:sldChg chg="del">
        <pc:chgData name="Junius B Cross" userId="38d6a8e307679b5c" providerId="LiveId" clId="{7CC0EBFD-F8FF-4E58-AD1C-E126997498A3}" dt="2017-08-20T20:18:24.862" v="79" actId="2696"/>
        <pc:sldMkLst>
          <pc:docMk/>
          <pc:sldMk cId="1764068885" sldId="417"/>
        </pc:sldMkLst>
      </pc:sldChg>
      <pc:sldChg chg="del">
        <pc:chgData name="Junius B Cross" userId="38d6a8e307679b5c" providerId="LiveId" clId="{7CC0EBFD-F8FF-4E58-AD1C-E126997498A3}" dt="2017-08-20T20:18:27.947" v="120" actId="2696"/>
        <pc:sldMkLst>
          <pc:docMk/>
          <pc:sldMk cId="1688923603" sldId="418"/>
        </pc:sldMkLst>
      </pc:sldChg>
      <pc:sldChg chg="del">
        <pc:chgData name="Junius B Cross" userId="38d6a8e307679b5c" providerId="LiveId" clId="{7CC0EBFD-F8FF-4E58-AD1C-E126997498A3}" dt="2017-08-20T20:18:29.477" v="226" actId="2696"/>
        <pc:sldMkLst>
          <pc:docMk/>
          <pc:sldMk cId="1249297604" sldId="419"/>
        </pc:sldMkLst>
      </pc:sldChg>
      <pc:sldChg chg="modSp add">
        <pc:chgData name="Junius B Cross" userId="38d6a8e307679b5c" providerId="LiveId" clId="{7CC0EBFD-F8FF-4E58-AD1C-E126997498A3}" dt="2017-08-20T20:18:01.234" v="78" actId="20577"/>
        <pc:sldMkLst>
          <pc:docMk/>
          <pc:sldMk cId="3674149961" sldId="420"/>
        </pc:sldMkLst>
        <pc:spChg chg="mod">
          <ac:chgData name="Junius B Cross" userId="38d6a8e307679b5c" providerId="LiveId" clId="{7CC0EBFD-F8FF-4E58-AD1C-E126997498A3}" dt="2017-08-20T20:18:01.234" v="78" actId="20577"/>
          <ac:spMkLst>
            <pc:docMk/>
            <pc:sldMk cId="3674149961" sldId="420"/>
            <ac:spMk id="2" creationId="{00000000-0000-0000-0000-000000000000}"/>
          </ac:spMkLst>
        </pc:spChg>
      </pc:sldChg>
      <pc:sldMasterChg chg="del delSldLayout">
        <pc:chgData name="Junius B Cross" userId="38d6a8e307679b5c" providerId="LiveId" clId="{7CC0EBFD-F8FF-4E58-AD1C-E126997498A3}" dt="2017-08-20T20:17:37.757" v="33" actId="2696"/>
        <pc:sldMasterMkLst>
          <pc:docMk/>
          <pc:sldMasterMk cId="2670248489" sldId="2147483672"/>
        </pc:sldMasterMkLst>
        <pc:sldLayoutChg chg="del">
          <pc:chgData name="Junius B Cross" userId="38d6a8e307679b5c" providerId="LiveId" clId="{7CC0EBFD-F8FF-4E58-AD1C-E126997498A3}" dt="2017-08-20T20:17:37.727" v="22" actId="2696"/>
          <pc:sldLayoutMkLst>
            <pc:docMk/>
            <pc:sldMasterMk cId="2670248489" sldId="2147483672"/>
            <pc:sldLayoutMk cId="3393410135" sldId="2147483673"/>
          </pc:sldLayoutMkLst>
        </pc:sldLayoutChg>
        <pc:sldLayoutChg chg="del">
          <pc:chgData name="Junius B Cross" userId="38d6a8e307679b5c" providerId="LiveId" clId="{7CC0EBFD-F8FF-4E58-AD1C-E126997498A3}" dt="2017-08-20T20:17:37.729" v="23" actId="2696"/>
          <pc:sldLayoutMkLst>
            <pc:docMk/>
            <pc:sldMasterMk cId="2670248489" sldId="2147483672"/>
            <pc:sldLayoutMk cId="55177303" sldId="2147483674"/>
          </pc:sldLayoutMkLst>
        </pc:sldLayoutChg>
        <pc:sldLayoutChg chg="del">
          <pc:chgData name="Junius B Cross" userId="38d6a8e307679b5c" providerId="LiveId" clId="{7CC0EBFD-F8FF-4E58-AD1C-E126997498A3}" dt="2017-08-20T20:17:37.731" v="24" actId="2696"/>
          <pc:sldLayoutMkLst>
            <pc:docMk/>
            <pc:sldMasterMk cId="2670248489" sldId="2147483672"/>
            <pc:sldLayoutMk cId="214876346" sldId="2147483675"/>
          </pc:sldLayoutMkLst>
        </pc:sldLayoutChg>
        <pc:sldLayoutChg chg="del">
          <pc:chgData name="Junius B Cross" userId="38d6a8e307679b5c" providerId="LiveId" clId="{7CC0EBFD-F8FF-4E58-AD1C-E126997498A3}" dt="2017-08-20T20:17:37.733" v="25" actId="2696"/>
          <pc:sldLayoutMkLst>
            <pc:docMk/>
            <pc:sldMasterMk cId="2670248489" sldId="2147483672"/>
            <pc:sldLayoutMk cId="412888332" sldId="2147483676"/>
          </pc:sldLayoutMkLst>
        </pc:sldLayoutChg>
        <pc:sldLayoutChg chg="del">
          <pc:chgData name="Junius B Cross" userId="38d6a8e307679b5c" providerId="LiveId" clId="{7CC0EBFD-F8FF-4E58-AD1C-E126997498A3}" dt="2017-08-20T20:17:37.738" v="26" actId="2696"/>
          <pc:sldLayoutMkLst>
            <pc:docMk/>
            <pc:sldMasterMk cId="2670248489" sldId="2147483672"/>
            <pc:sldLayoutMk cId="1415239257" sldId="2147483677"/>
          </pc:sldLayoutMkLst>
        </pc:sldLayoutChg>
        <pc:sldLayoutChg chg="del">
          <pc:chgData name="Junius B Cross" userId="38d6a8e307679b5c" providerId="LiveId" clId="{7CC0EBFD-F8FF-4E58-AD1C-E126997498A3}" dt="2017-08-20T20:17:37.739" v="27" actId="2696"/>
          <pc:sldLayoutMkLst>
            <pc:docMk/>
            <pc:sldMasterMk cId="2670248489" sldId="2147483672"/>
            <pc:sldLayoutMk cId="3801212575" sldId="2147483678"/>
          </pc:sldLayoutMkLst>
        </pc:sldLayoutChg>
        <pc:sldLayoutChg chg="del">
          <pc:chgData name="Junius B Cross" userId="38d6a8e307679b5c" providerId="LiveId" clId="{7CC0EBFD-F8FF-4E58-AD1C-E126997498A3}" dt="2017-08-20T20:17:37.740" v="28" actId="2696"/>
          <pc:sldLayoutMkLst>
            <pc:docMk/>
            <pc:sldMasterMk cId="2670248489" sldId="2147483672"/>
            <pc:sldLayoutMk cId="1837035669" sldId="2147483679"/>
          </pc:sldLayoutMkLst>
        </pc:sldLayoutChg>
        <pc:sldLayoutChg chg="del">
          <pc:chgData name="Junius B Cross" userId="38d6a8e307679b5c" providerId="LiveId" clId="{7CC0EBFD-F8FF-4E58-AD1C-E126997498A3}" dt="2017-08-20T20:17:37.742" v="29" actId="2696"/>
          <pc:sldLayoutMkLst>
            <pc:docMk/>
            <pc:sldMasterMk cId="2670248489" sldId="2147483672"/>
            <pc:sldLayoutMk cId="2536507655" sldId="2147483680"/>
          </pc:sldLayoutMkLst>
        </pc:sldLayoutChg>
        <pc:sldLayoutChg chg="del">
          <pc:chgData name="Junius B Cross" userId="38d6a8e307679b5c" providerId="LiveId" clId="{7CC0EBFD-F8FF-4E58-AD1C-E126997498A3}" dt="2017-08-20T20:17:37.744" v="30" actId="2696"/>
          <pc:sldLayoutMkLst>
            <pc:docMk/>
            <pc:sldMasterMk cId="2670248489" sldId="2147483672"/>
            <pc:sldLayoutMk cId="4042577183" sldId="2147483681"/>
          </pc:sldLayoutMkLst>
        </pc:sldLayoutChg>
        <pc:sldLayoutChg chg="del">
          <pc:chgData name="Junius B Cross" userId="38d6a8e307679b5c" providerId="LiveId" clId="{7CC0EBFD-F8FF-4E58-AD1C-E126997498A3}" dt="2017-08-20T20:17:37.752" v="31" actId="2696"/>
          <pc:sldLayoutMkLst>
            <pc:docMk/>
            <pc:sldMasterMk cId="2670248489" sldId="2147483672"/>
            <pc:sldLayoutMk cId="2209017653" sldId="2147483682"/>
          </pc:sldLayoutMkLst>
        </pc:sldLayoutChg>
        <pc:sldLayoutChg chg="del">
          <pc:chgData name="Junius B Cross" userId="38d6a8e307679b5c" providerId="LiveId" clId="{7CC0EBFD-F8FF-4E58-AD1C-E126997498A3}" dt="2017-08-20T20:17:37.754" v="32" actId="2696"/>
          <pc:sldLayoutMkLst>
            <pc:docMk/>
            <pc:sldMasterMk cId="2670248489" sldId="2147483672"/>
            <pc:sldLayoutMk cId="636075831" sldId="2147483683"/>
          </pc:sldLayoutMkLst>
        </pc:sldLayoutChg>
      </pc:sldMasterChg>
      <pc:sldMasterChg chg="del delSldLayout">
        <pc:chgData name="Junius B Cross" userId="38d6a8e307679b5c" providerId="LiveId" clId="{7CC0EBFD-F8FF-4E58-AD1C-E126997498A3}" dt="2017-08-20T20:17:37.827" v="48" actId="2696"/>
        <pc:sldMasterMkLst>
          <pc:docMk/>
          <pc:sldMasterMk cId="2654040607" sldId="2147483684"/>
        </pc:sldMasterMkLst>
        <pc:sldLayoutChg chg="del">
          <pc:chgData name="Junius B Cross" userId="38d6a8e307679b5c" providerId="LiveId" clId="{7CC0EBFD-F8FF-4E58-AD1C-E126997498A3}" dt="2017-08-20T20:17:37.805" v="37" actId="2696"/>
          <pc:sldLayoutMkLst>
            <pc:docMk/>
            <pc:sldMasterMk cId="2654040607" sldId="2147483684"/>
            <pc:sldLayoutMk cId="620535687" sldId="2147483685"/>
          </pc:sldLayoutMkLst>
        </pc:sldLayoutChg>
        <pc:sldLayoutChg chg="del">
          <pc:chgData name="Junius B Cross" userId="38d6a8e307679b5c" providerId="LiveId" clId="{7CC0EBFD-F8FF-4E58-AD1C-E126997498A3}" dt="2017-08-20T20:17:37.807" v="38" actId="2696"/>
          <pc:sldLayoutMkLst>
            <pc:docMk/>
            <pc:sldMasterMk cId="2654040607" sldId="2147483684"/>
            <pc:sldLayoutMk cId="3378920799" sldId="2147483686"/>
          </pc:sldLayoutMkLst>
        </pc:sldLayoutChg>
        <pc:sldLayoutChg chg="del">
          <pc:chgData name="Junius B Cross" userId="38d6a8e307679b5c" providerId="LiveId" clId="{7CC0EBFD-F8FF-4E58-AD1C-E126997498A3}" dt="2017-08-20T20:17:37.808" v="39" actId="2696"/>
          <pc:sldLayoutMkLst>
            <pc:docMk/>
            <pc:sldMasterMk cId="2654040607" sldId="2147483684"/>
            <pc:sldLayoutMk cId="474627526" sldId="2147483687"/>
          </pc:sldLayoutMkLst>
        </pc:sldLayoutChg>
        <pc:sldLayoutChg chg="del">
          <pc:chgData name="Junius B Cross" userId="38d6a8e307679b5c" providerId="LiveId" clId="{7CC0EBFD-F8FF-4E58-AD1C-E126997498A3}" dt="2017-08-20T20:17:37.810" v="40" actId="2696"/>
          <pc:sldLayoutMkLst>
            <pc:docMk/>
            <pc:sldMasterMk cId="2654040607" sldId="2147483684"/>
            <pc:sldLayoutMk cId="2434016775" sldId="2147483688"/>
          </pc:sldLayoutMkLst>
        </pc:sldLayoutChg>
        <pc:sldLayoutChg chg="del">
          <pc:chgData name="Junius B Cross" userId="38d6a8e307679b5c" providerId="LiveId" clId="{7CC0EBFD-F8FF-4E58-AD1C-E126997498A3}" dt="2017-08-20T20:17:37.816" v="41" actId="2696"/>
          <pc:sldLayoutMkLst>
            <pc:docMk/>
            <pc:sldMasterMk cId="2654040607" sldId="2147483684"/>
            <pc:sldLayoutMk cId="1067480441" sldId="2147483689"/>
          </pc:sldLayoutMkLst>
        </pc:sldLayoutChg>
        <pc:sldLayoutChg chg="del">
          <pc:chgData name="Junius B Cross" userId="38d6a8e307679b5c" providerId="LiveId" clId="{7CC0EBFD-F8FF-4E58-AD1C-E126997498A3}" dt="2017-08-20T20:17:37.817" v="42" actId="2696"/>
          <pc:sldLayoutMkLst>
            <pc:docMk/>
            <pc:sldMasterMk cId="2654040607" sldId="2147483684"/>
            <pc:sldLayoutMk cId="2161498923" sldId="2147483690"/>
          </pc:sldLayoutMkLst>
        </pc:sldLayoutChg>
        <pc:sldLayoutChg chg="del">
          <pc:chgData name="Junius B Cross" userId="38d6a8e307679b5c" providerId="LiveId" clId="{7CC0EBFD-F8FF-4E58-AD1C-E126997498A3}" dt="2017-08-20T20:17:37.819" v="43" actId="2696"/>
          <pc:sldLayoutMkLst>
            <pc:docMk/>
            <pc:sldMasterMk cId="2654040607" sldId="2147483684"/>
            <pc:sldLayoutMk cId="3231769516" sldId="2147483691"/>
          </pc:sldLayoutMkLst>
        </pc:sldLayoutChg>
        <pc:sldLayoutChg chg="del">
          <pc:chgData name="Junius B Cross" userId="38d6a8e307679b5c" providerId="LiveId" clId="{7CC0EBFD-F8FF-4E58-AD1C-E126997498A3}" dt="2017-08-20T20:17:37.820" v="44" actId="2696"/>
          <pc:sldLayoutMkLst>
            <pc:docMk/>
            <pc:sldMasterMk cId="2654040607" sldId="2147483684"/>
            <pc:sldLayoutMk cId="2716859147" sldId="2147483692"/>
          </pc:sldLayoutMkLst>
        </pc:sldLayoutChg>
        <pc:sldLayoutChg chg="del">
          <pc:chgData name="Junius B Cross" userId="38d6a8e307679b5c" providerId="LiveId" clId="{7CC0EBFD-F8FF-4E58-AD1C-E126997498A3}" dt="2017-08-20T20:17:37.822" v="45" actId="2696"/>
          <pc:sldLayoutMkLst>
            <pc:docMk/>
            <pc:sldMasterMk cId="2654040607" sldId="2147483684"/>
            <pc:sldLayoutMk cId="2248402769" sldId="2147483693"/>
          </pc:sldLayoutMkLst>
        </pc:sldLayoutChg>
        <pc:sldLayoutChg chg="del">
          <pc:chgData name="Junius B Cross" userId="38d6a8e307679b5c" providerId="LiveId" clId="{7CC0EBFD-F8FF-4E58-AD1C-E126997498A3}" dt="2017-08-20T20:17:37.823" v="46" actId="2696"/>
          <pc:sldLayoutMkLst>
            <pc:docMk/>
            <pc:sldMasterMk cId="2654040607" sldId="2147483684"/>
            <pc:sldLayoutMk cId="1682421176" sldId="2147483694"/>
          </pc:sldLayoutMkLst>
        </pc:sldLayoutChg>
        <pc:sldLayoutChg chg="del">
          <pc:chgData name="Junius B Cross" userId="38d6a8e307679b5c" providerId="LiveId" clId="{7CC0EBFD-F8FF-4E58-AD1C-E126997498A3}" dt="2017-08-20T20:17:37.825" v="47" actId="2696"/>
          <pc:sldLayoutMkLst>
            <pc:docMk/>
            <pc:sldMasterMk cId="2654040607" sldId="2147483684"/>
            <pc:sldLayoutMk cId="3282234910" sldId="2147483695"/>
          </pc:sldLayoutMkLst>
        </pc:sldLayoutChg>
      </pc:sldMasterChg>
      <pc:sldMasterChg chg="del delSldLayout">
        <pc:chgData name="Junius B Cross" userId="38d6a8e307679b5c" providerId="LiveId" clId="{7CC0EBFD-F8FF-4E58-AD1C-E126997498A3}" dt="2017-08-20T20:17:37.970" v="68" actId="2696"/>
        <pc:sldMasterMkLst>
          <pc:docMk/>
          <pc:sldMasterMk cId="2931121095" sldId="2147483696"/>
        </pc:sldMasterMkLst>
        <pc:sldLayoutChg chg="del">
          <pc:chgData name="Junius B Cross" userId="38d6a8e307679b5c" providerId="LiveId" clId="{7CC0EBFD-F8FF-4E58-AD1C-E126997498A3}" dt="2017-08-20T20:17:37.950" v="57" actId="2696"/>
          <pc:sldLayoutMkLst>
            <pc:docMk/>
            <pc:sldMasterMk cId="2931121095" sldId="2147483696"/>
            <pc:sldLayoutMk cId="861995908" sldId="2147483697"/>
          </pc:sldLayoutMkLst>
        </pc:sldLayoutChg>
        <pc:sldLayoutChg chg="del">
          <pc:chgData name="Junius B Cross" userId="38d6a8e307679b5c" providerId="LiveId" clId="{7CC0EBFD-F8FF-4E58-AD1C-E126997498A3}" dt="2017-08-20T20:17:37.951" v="58" actId="2696"/>
          <pc:sldLayoutMkLst>
            <pc:docMk/>
            <pc:sldMasterMk cId="2931121095" sldId="2147483696"/>
            <pc:sldLayoutMk cId="643484810" sldId="2147483698"/>
          </pc:sldLayoutMkLst>
        </pc:sldLayoutChg>
        <pc:sldLayoutChg chg="del">
          <pc:chgData name="Junius B Cross" userId="38d6a8e307679b5c" providerId="LiveId" clId="{7CC0EBFD-F8FF-4E58-AD1C-E126997498A3}" dt="2017-08-20T20:17:37.953" v="59" actId="2696"/>
          <pc:sldLayoutMkLst>
            <pc:docMk/>
            <pc:sldMasterMk cId="2931121095" sldId="2147483696"/>
            <pc:sldLayoutMk cId="783021419" sldId="2147483699"/>
          </pc:sldLayoutMkLst>
        </pc:sldLayoutChg>
        <pc:sldLayoutChg chg="del">
          <pc:chgData name="Junius B Cross" userId="38d6a8e307679b5c" providerId="LiveId" clId="{7CC0EBFD-F8FF-4E58-AD1C-E126997498A3}" dt="2017-08-20T20:17:37.955" v="60" actId="2696"/>
          <pc:sldLayoutMkLst>
            <pc:docMk/>
            <pc:sldMasterMk cId="2931121095" sldId="2147483696"/>
            <pc:sldLayoutMk cId="2881124577" sldId="2147483700"/>
          </pc:sldLayoutMkLst>
        </pc:sldLayoutChg>
        <pc:sldLayoutChg chg="del">
          <pc:chgData name="Junius B Cross" userId="38d6a8e307679b5c" providerId="LiveId" clId="{7CC0EBFD-F8FF-4E58-AD1C-E126997498A3}" dt="2017-08-20T20:17:37.957" v="61" actId="2696"/>
          <pc:sldLayoutMkLst>
            <pc:docMk/>
            <pc:sldMasterMk cId="2931121095" sldId="2147483696"/>
            <pc:sldLayoutMk cId="152877430" sldId="2147483701"/>
          </pc:sldLayoutMkLst>
        </pc:sldLayoutChg>
        <pc:sldLayoutChg chg="del">
          <pc:chgData name="Junius B Cross" userId="38d6a8e307679b5c" providerId="LiveId" clId="{7CC0EBFD-F8FF-4E58-AD1C-E126997498A3}" dt="2017-08-20T20:17:37.958" v="62" actId="2696"/>
          <pc:sldLayoutMkLst>
            <pc:docMk/>
            <pc:sldMasterMk cId="2931121095" sldId="2147483696"/>
            <pc:sldLayoutMk cId="3657352852" sldId="2147483702"/>
          </pc:sldLayoutMkLst>
        </pc:sldLayoutChg>
        <pc:sldLayoutChg chg="del">
          <pc:chgData name="Junius B Cross" userId="38d6a8e307679b5c" providerId="LiveId" clId="{7CC0EBFD-F8FF-4E58-AD1C-E126997498A3}" dt="2017-08-20T20:17:37.959" v="63" actId="2696"/>
          <pc:sldLayoutMkLst>
            <pc:docMk/>
            <pc:sldMasterMk cId="2931121095" sldId="2147483696"/>
            <pc:sldLayoutMk cId="2975617181" sldId="2147483703"/>
          </pc:sldLayoutMkLst>
        </pc:sldLayoutChg>
        <pc:sldLayoutChg chg="del">
          <pc:chgData name="Junius B Cross" userId="38d6a8e307679b5c" providerId="LiveId" clId="{7CC0EBFD-F8FF-4E58-AD1C-E126997498A3}" dt="2017-08-20T20:17:37.961" v="64" actId="2696"/>
          <pc:sldLayoutMkLst>
            <pc:docMk/>
            <pc:sldMasterMk cId="2931121095" sldId="2147483696"/>
            <pc:sldLayoutMk cId="3013805669" sldId="2147483704"/>
          </pc:sldLayoutMkLst>
        </pc:sldLayoutChg>
        <pc:sldLayoutChg chg="del">
          <pc:chgData name="Junius B Cross" userId="38d6a8e307679b5c" providerId="LiveId" clId="{7CC0EBFD-F8FF-4E58-AD1C-E126997498A3}" dt="2017-08-20T20:17:37.963" v="65" actId="2696"/>
          <pc:sldLayoutMkLst>
            <pc:docMk/>
            <pc:sldMasterMk cId="2931121095" sldId="2147483696"/>
            <pc:sldLayoutMk cId="3959876051" sldId="2147483705"/>
          </pc:sldLayoutMkLst>
        </pc:sldLayoutChg>
        <pc:sldLayoutChg chg="del">
          <pc:chgData name="Junius B Cross" userId="38d6a8e307679b5c" providerId="LiveId" clId="{7CC0EBFD-F8FF-4E58-AD1C-E126997498A3}" dt="2017-08-20T20:17:37.966" v="66" actId="2696"/>
          <pc:sldLayoutMkLst>
            <pc:docMk/>
            <pc:sldMasterMk cId="2931121095" sldId="2147483696"/>
            <pc:sldLayoutMk cId="4169321962" sldId="2147483706"/>
          </pc:sldLayoutMkLst>
        </pc:sldLayoutChg>
        <pc:sldLayoutChg chg="del">
          <pc:chgData name="Junius B Cross" userId="38d6a8e307679b5c" providerId="LiveId" clId="{7CC0EBFD-F8FF-4E58-AD1C-E126997498A3}" dt="2017-08-20T20:17:37.967" v="67" actId="2696"/>
          <pc:sldLayoutMkLst>
            <pc:docMk/>
            <pc:sldMasterMk cId="2931121095" sldId="2147483696"/>
            <pc:sldLayoutMk cId="1476477402" sldId="2147483707"/>
          </pc:sldLayoutMkLst>
        </pc:sldLayoutChg>
      </pc:sldMasterChg>
      <pc:sldMasterChg chg="del delSldLayout">
        <pc:chgData name="Junius B Cross" userId="38d6a8e307679b5c" providerId="LiveId" clId="{7CC0EBFD-F8FF-4E58-AD1C-E126997498A3}" dt="2017-08-20T20:17:37.586" v="12" actId="2696"/>
        <pc:sldMasterMkLst>
          <pc:docMk/>
          <pc:sldMasterMk cId="773151859" sldId="2147483708"/>
        </pc:sldMasterMkLst>
        <pc:sldLayoutChg chg="del">
          <pc:chgData name="Junius B Cross" userId="38d6a8e307679b5c" providerId="LiveId" clId="{7CC0EBFD-F8FF-4E58-AD1C-E126997498A3}" dt="2017-08-20T20:17:37.565" v="1" actId="2696"/>
          <pc:sldLayoutMkLst>
            <pc:docMk/>
            <pc:sldMasterMk cId="773151859" sldId="2147483708"/>
            <pc:sldLayoutMk cId="3466138388" sldId="2147483709"/>
          </pc:sldLayoutMkLst>
        </pc:sldLayoutChg>
        <pc:sldLayoutChg chg="del">
          <pc:chgData name="Junius B Cross" userId="38d6a8e307679b5c" providerId="LiveId" clId="{7CC0EBFD-F8FF-4E58-AD1C-E126997498A3}" dt="2017-08-20T20:17:37.567" v="2" actId="2696"/>
          <pc:sldLayoutMkLst>
            <pc:docMk/>
            <pc:sldMasterMk cId="773151859" sldId="2147483708"/>
            <pc:sldLayoutMk cId="1664480441" sldId="2147483710"/>
          </pc:sldLayoutMkLst>
        </pc:sldLayoutChg>
        <pc:sldLayoutChg chg="del">
          <pc:chgData name="Junius B Cross" userId="38d6a8e307679b5c" providerId="LiveId" clId="{7CC0EBFD-F8FF-4E58-AD1C-E126997498A3}" dt="2017-08-20T20:17:37.568" v="3" actId="2696"/>
          <pc:sldLayoutMkLst>
            <pc:docMk/>
            <pc:sldMasterMk cId="773151859" sldId="2147483708"/>
            <pc:sldLayoutMk cId="2608485881" sldId="2147483711"/>
          </pc:sldLayoutMkLst>
        </pc:sldLayoutChg>
        <pc:sldLayoutChg chg="del">
          <pc:chgData name="Junius B Cross" userId="38d6a8e307679b5c" providerId="LiveId" clId="{7CC0EBFD-F8FF-4E58-AD1C-E126997498A3}" dt="2017-08-20T20:17:37.570" v="4" actId="2696"/>
          <pc:sldLayoutMkLst>
            <pc:docMk/>
            <pc:sldMasterMk cId="773151859" sldId="2147483708"/>
            <pc:sldLayoutMk cId="2651387314" sldId="2147483712"/>
          </pc:sldLayoutMkLst>
        </pc:sldLayoutChg>
        <pc:sldLayoutChg chg="del">
          <pc:chgData name="Junius B Cross" userId="38d6a8e307679b5c" providerId="LiveId" clId="{7CC0EBFD-F8FF-4E58-AD1C-E126997498A3}" dt="2017-08-20T20:17:37.572" v="5" actId="2696"/>
          <pc:sldLayoutMkLst>
            <pc:docMk/>
            <pc:sldMasterMk cId="773151859" sldId="2147483708"/>
            <pc:sldLayoutMk cId="913036028" sldId="2147483713"/>
          </pc:sldLayoutMkLst>
        </pc:sldLayoutChg>
        <pc:sldLayoutChg chg="del">
          <pc:chgData name="Junius B Cross" userId="38d6a8e307679b5c" providerId="LiveId" clId="{7CC0EBFD-F8FF-4E58-AD1C-E126997498A3}" dt="2017-08-20T20:17:37.574" v="6" actId="2696"/>
          <pc:sldLayoutMkLst>
            <pc:docMk/>
            <pc:sldMasterMk cId="773151859" sldId="2147483708"/>
            <pc:sldLayoutMk cId="3411874630" sldId="2147483714"/>
          </pc:sldLayoutMkLst>
        </pc:sldLayoutChg>
        <pc:sldLayoutChg chg="del">
          <pc:chgData name="Junius B Cross" userId="38d6a8e307679b5c" providerId="LiveId" clId="{7CC0EBFD-F8FF-4E58-AD1C-E126997498A3}" dt="2017-08-20T20:17:37.575" v="7" actId="2696"/>
          <pc:sldLayoutMkLst>
            <pc:docMk/>
            <pc:sldMasterMk cId="773151859" sldId="2147483708"/>
            <pc:sldLayoutMk cId="1376230719" sldId="2147483715"/>
          </pc:sldLayoutMkLst>
        </pc:sldLayoutChg>
        <pc:sldLayoutChg chg="del">
          <pc:chgData name="Junius B Cross" userId="38d6a8e307679b5c" providerId="LiveId" clId="{7CC0EBFD-F8FF-4E58-AD1C-E126997498A3}" dt="2017-08-20T20:17:37.577" v="8" actId="2696"/>
          <pc:sldLayoutMkLst>
            <pc:docMk/>
            <pc:sldMasterMk cId="773151859" sldId="2147483708"/>
            <pc:sldLayoutMk cId="1005542769" sldId="2147483716"/>
          </pc:sldLayoutMkLst>
        </pc:sldLayoutChg>
        <pc:sldLayoutChg chg="del">
          <pc:chgData name="Junius B Cross" userId="38d6a8e307679b5c" providerId="LiveId" clId="{7CC0EBFD-F8FF-4E58-AD1C-E126997498A3}" dt="2017-08-20T20:17:37.578" v="9" actId="2696"/>
          <pc:sldLayoutMkLst>
            <pc:docMk/>
            <pc:sldMasterMk cId="773151859" sldId="2147483708"/>
            <pc:sldLayoutMk cId="3186540370" sldId="2147483717"/>
          </pc:sldLayoutMkLst>
        </pc:sldLayoutChg>
        <pc:sldLayoutChg chg="del">
          <pc:chgData name="Junius B Cross" userId="38d6a8e307679b5c" providerId="LiveId" clId="{7CC0EBFD-F8FF-4E58-AD1C-E126997498A3}" dt="2017-08-20T20:17:37.581" v="10" actId="2696"/>
          <pc:sldLayoutMkLst>
            <pc:docMk/>
            <pc:sldMasterMk cId="773151859" sldId="2147483708"/>
            <pc:sldLayoutMk cId="1595481746" sldId="2147483718"/>
          </pc:sldLayoutMkLst>
        </pc:sldLayoutChg>
        <pc:sldLayoutChg chg="del">
          <pc:chgData name="Junius B Cross" userId="38d6a8e307679b5c" providerId="LiveId" clId="{7CC0EBFD-F8FF-4E58-AD1C-E126997498A3}" dt="2017-08-20T20:17:37.584" v="11" actId="2696"/>
          <pc:sldLayoutMkLst>
            <pc:docMk/>
            <pc:sldMasterMk cId="773151859" sldId="2147483708"/>
            <pc:sldLayoutMk cId="503646610" sldId="2147483719"/>
          </pc:sldLayoutMkLst>
        </pc:sldLayoutChg>
      </pc:sldMasterChg>
      <pc:sldMasterChg chg="del delSldLayout">
        <pc:chgData name="Junius B Cross" userId="38d6a8e307679b5c" providerId="LiveId" clId="{7CC0EBFD-F8FF-4E58-AD1C-E126997498A3}" dt="2017-08-20T20:18:26.680" v="114" actId="2696"/>
        <pc:sldMasterMkLst>
          <pc:docMk/>
          <pc:sldMasterMk cId="3433133804" sldId="2147483756"/>
        </pc:sldMasterMkLst>
        <pc:sldLayoutChg chg="del">
          <pc:chgData name="Junius B Cross" userId="38d6a8e307679b5c" providerId="LiveId" clId="{7CC0EBFD-F8FF-4E58-AD1C-E126997498A3}" dt="2017-08-20T20:18:26.655" v="103" actId="2696"/>
          <pc:sldLayoutMkLst>
            <pc:docMk/>
            <pc:sldMasterMk cId="3433133804" sldId="2147483756"/>
            <pc:sldLayoutMk cId="423135517" sldId="2147483757"/>
          </pc:sldLayoutMkLst>
        </pc:sldLayoutChg>
        <pc:sldLayoutChg chg="del">
          <pc:chgData name="Junius B Cross" userId="38d6a8e307679b5c" providerId="LiveId" clId="{7CC0EBFD-F8FF-4E58-AD1C-E126997498A3}" dt="2017-08-20T20:18:26.657" v="104" actId="2696"/>
          <pc:sldLayoutMkLst>
            <pc:docMk/>
            <pc:sldMasterMk cId="3433133804" sldId="2147483756"/>
            <pc:sldLayoutMk cId="1470400633" sldId="2147483758"/>
          </pc:sldLayoutMkLst>
        </pc:sldLayoutChg>
        <pc:sldLayoutChg chg="del">
          <pc:chgData name="Junius B Cross" userId="38d6a8e307679b5c" providerId="LiveId" clId="{7CC0EBFD-F8FF-4E58-AD1C-E126997498A3}" dt="2017-08-20T20:18:26.658" v="105" actId="2696"/>
          <pc:sldLayoutMkLst>
            <pc:docMk/>
            <pc:sldMasterMk cId="3433133804" sldId="2147483756"/>
            <pc:sldLayoutMk cId="2477601754" sldId="2147483759"/>
          </pc:sldLayoutMkLst>
        </pc:sldLayoutChg>
        <pc:sldLayoutChg chg="del">
          <pc:chgData name="Junius B Cross" userId="38d6a8e307679b5c" providerId="LiveId" clId="{7CC0EBFD-F8FF-4E58-AD1C-E126997498A3}" dt="2017-08-20T20:18:26.660" v="106" actId="2696"/>
          <pc:sldLayoutMkLst>
            <pc:docMk/>
            <pc:sldMasterMk cId="3433133804" sldId="2147483756"/>
            <pc:sldLayoutMk cId="1226656811" sldId="2147483760"/>
          </pc:sldLayoutMkLst>
        </pc:sldLayoutChg>
        <pc:sldLayoutChg chg="del">
          <pc:chgData name="Junius B Cross" userId="38d6a8e307679b5c" providerId="LiveId" clId="{7CC0EBFD-F8FF-4E58-AD1C-E126997498A3}" dt="2017-08-20T20:18:26.662" v="107" actId="2696"/>
          <pc:sldLayoutMkLst>
            <pc:docMk/>
            <pc:sldMasterMk cId="3433133804" sldId="2147483756"/>
            <pc:sldLayoutMk cId="647195828" sldId="2147483761"/>
          </pc:sldLayoutMkLst>
        </pc:sldLayoutChg>
        <pc:sldLayoutChg chg="del">
          <pc:chgData name="Junius B Cross" userId="38d6a8e307679b5c" providerId="LiveId" clId="{7CC0EBFD-F8FF-4E58-AD1C-E126997498A3}" dt="2017-08-20T20:18:26.663" v="108" actId="2696"/>
          <pc:sldLayoutMkLst>
            <pc:docMk/>
            <pc:sldMasterMk cId="3433133804" sldId="2147483756"/>
            <pc:sldLayoutMk cId="3919499740" sldId="2147483762"/>
          </pc:sldLayoutMkLst>
        </pc:sldLayoutChg>
        <pc:sldLayoutChg chg="del">
          <pc:chgData name="Junius B Cross" userId="38d6a8e307679b5c" providerId="LiveId" clId="{7CC0EBFD-F8FF-4E58-AD1C-E126997498A3}" dt="2017-08-20T20:18:26.665" v="109" actId="2696"/>
          <pc:sldLayoutMkLst>
            <pc:docMk/>
            <pc:sldMasterMk cId="3433133804" sldId="2147483756"/>
            <pc:sldLayoutMk cId="2114241988" sldId="2147483763"/>
          </pc:sldLayoutMkLst>
        </pc:sldLayoutChg>
        <pc:sldLayoutChg chg="del">
          <pc:chgData name="Junius B Cross" userId="38d6a8e307679b5c" providerId="LiveId" clId="{7CC0EBFD-F8FF-4E58-AD1C-E126997498A3}" dt="2017-08-20T20:18:26.671" v="110" actId="2696"/>
          <pc:sldLayoutMkLst>
            <pc:docMk/>
            <pc:sldMasterMk cId="3433133804" sldId="2147483756"/>
            <pc:sldLayoutMk cId="244047651" sldId="2147483764"/>
          </pc:sldLayoutMkLst>
        </pc:sldLayoutChg>
        <pc:sldLayoutChg chg="del">
          <pc:chgData name="Junius B Cross" userId="38d6a8e307679b5c" providerId="LiveId" clId="{7CC0EBFD-F8FF-4E58-AD1C-E126997498A3}" dt="2017-08-20T20:18:26.673" v="111" actId="2696"/>
          <pc:sldLayoutMkLst>
            <pc:docMk/>
            <pc:sldMasterMk cId="3433133804" sldId="2147483756"/>
            <pc:sldLayoutMk cId="2694275997" sldId="2147483765"/>
          </pc:sldLayoutMkLst>
        </pc:sldLayoutChg>
        <pc:sldLayoutChg chg="del">
          <pc:chgData name="Junius B Cross" userId="38d6a8e307679b5c" providerId="LiveId" clId="{7CC0EBFD-F8FF-4E58-AD1C-E126997498A3}" dt="2017-08-20T20:18:26.674" v="112" actId="2696"/>
          <pc:sldLayoutMkLst>
            <pc:docMk/>
            <pc:sldMasterMk cId="3433133804" sldId="2147483756"/>
            <pc:sldLayoutMk cId="3564652856" sldId="2147483766"/>
          </pc:sldLayoutMkLst>
        </pc:sldLayoutChg>
        <pc:sldLayoutChg chg="del">
          <pc:chgData name="Junius B Cross" userId="38d6a8e307679b5c" providerId="LiveId" clId="{7CC0EBFD-F8FF-4E58-AD1C-E126997498A3}" dt="2017-08-20T20:18:26.676" v="113" actId="2696"/>
          <pc:sldLayoutMkLst>
            <pc:docMk/>
            <pc:sldMasterMk cId="3433133804" sldId="2147483756"/>
            <pc:sldLayoutMk cId="2295677076" sldId="2147483767"/>
          </pc:sldLayoutMkLst>
        </pc:sldLayoutChg>
      </pc:sldMasterChg>
      <pc:sldMasterChg chg="del delSldLayout">
        <pc:chgData name="Junius B Cross" userId="38d6a8e307679b5c" providerId="LiveId" clId="{7CC0EBFD-F8FF-4E58-AD1C-E126997498A3}" dt="2017-08-20T20:18:28.239" v="140" actId="2696"/>
        <pc:sldMasterMkLst>
          <pc:docMk/>
          <pc:sldMasterMk cId="935032428" sldId="2147483768"/>
        </pc:sldMasterMkLst>
        <pc:sldLayoutChg chg="del">
          <pc:chgData name="Junius B Cross" userId="38d6a8e307679b5c" providerId="LiveId" clId="{7CC0EBFD-F8FF-4E58-AD1C-E126997498A3}" dt="2017-08-20T20:18:28.201" v="129" actId="2696"/>
          <pc:sldLayoutMkLst>
            <pc:docMk/>
            <pc:sldMasterMk cId="935032428" sldId="2147483768"/>
            <pc:sldLayoutMk cId="2397229660" sldId="2147483769"/>
          </pc:sldLayoutMkLst>
        </pc:sldLayoutChg>
        <pc:sldLayoutChg chg="del">
          <pc:chgData name="Junius B Cross" userId="38d6a8e307679b5c" providerId="LiveId" clId="{7CC0EBFD-F8FF-4E58-AD1C-E126997498A3}" dt="2017-08-20T20:18:28.204" v="130" actId="2696"/>
          <pc:sldLayoutMkLst>
            <pc:docMk/>
            <pc:sldMasterMk cId="935032428" sldId="2147483768"/>
            <pc:sldLayoutMk cId="1447605041" sldId="2147483770"/>
          </pc:sldLayoutMkLst>
        </pc:sldLayoutChg>
        <pc:sldLayoutChg chg="del">
          <pc:chgData name="Junius B Cross" userId="38d6a8e307679b5c" providerId="LiveId" clId="{7CC0EBFD-F8FF-4E58-AD1C-E126997498A3}" dt="2017-08-20T20:18:28.205" v="131" actId="2696"/>
          <pc:sldLayoutMkLst>
            <pc:docMk/>
            <pc:sldMasterMk cId="935032428" sldId="2147483768"/>
            <pc:sldLayoutMk cId="3915250693" sldId="2147483771"/>
          </pc:sldLayoutMkLst>
        </pc:sldLayoutChg>
        <pc:sldLayoutChg chg="del">
          <pc:chgData name="Junius B Cross" userId="38d6a8e307679b5c" providerId="LiveId" clId="{7CC0EBFD-F8FF-4E58-AD1C-E126997498A3}" dt="2017-08-20T20:18:28.207" v="132" actId="2696"/>
          <pc:sldLayoutMkLst>
            <pc:docMk/>
            <pc:sldMasterMk cId="935032428" sldId="2147483768"/>
            <pc:sldLayoutMk cId="880572694" sldId="2147483772"/>
          </pc:sldLayoutMkLst>
        </pc:sldLayoutChg>
        <pc:sldLayoutChg chg="del">
          <pc:chgData name="Junius B Cross" userId="38d6a8e307679b5c" providerId="LiveId" clId="{7CC0EBFD-F8FF-4E58-AD1C-E126997498A3}" dt="2017-08-20T20:18:28.209" v="133" actId="2696"/>
          <pc:sldLayoutMkLst>
            <pc:docMk/>
            <pc:sldMasterMk cId="935032428" sldId="2147483768"/>
            <pc:sldLayoutMk cId="378580883" sldId="2147483773"/>
          </pc:sldLayoutMkLst>
        </pc:sldLayoutChg>
        <pc:sldLayoutChg chg="del">
          <pc:chgData name="Junius B Cross" userId="38d6a8e307679b5c" providerId="LiveId" clId="{7CC0EBFD-F8FF-4E58-AD1C-E126997498A3}" dt="2017-08-20T20:18:28.210" v="134" actId="2696"/>
          <pc:sldLayoutMkLst>
            <pc:docMk/>
            <pc:sldMasterMk cId="935032428" sldId="2147483768"/>
            <pc:sldLayoutMk cId="3960176496" sldId="2147483774"/>
          </pc:sldLayoutMkLst>
        </pc:sldLayoutChg>
        <pc:sldLayoutChg chg="del">
          <pc:chgData name="Junius B Cross" userId="38d6a8e307679b5c" providerId="LiveId" clId="{7CC0EBFD-F8FF-4E58-AD1C-E126997498A3}" dt="2017-08-20T20:18:28.212" v="135" actId="2696"/>
          <pc:sldLayoutMkLst>
            <pc:docMk/>
            <pc:sldMasterMk cId="935032428" sldId="2147483768"/>
            <pc:sldLayoutMk cId="2369257118" sldId="2147483775"/>
          </pc:sldLayoutMkLst>
        </pc:sldLayoutChg>
        <pc:sldLayoutChg chg="del">
          <pc:chgData name="Junius B Cross" userId="38d6a8e307679b5c" providerId="LiveId" clId="{7CC0EBFD-F8FF-4E58-AD1C-E126997498A3}" dt="2017-08-20T20:18:28.213" v="136" actId="2696"/>
          <pc:sldLayoutMkLst>
            <pc:docMk/>
            <pc:sldMasterMk cId="935032428" sldId="2147483768"/>
            <pc:sldLayoutMk cId="2553119203" sldId="2147483776"/>
          </pc:sldLayoutMkLst>
        </pc:sldLayoutChg>
        <pc:sldLayoutChg chg="del">
          <pc:chgData name="Junius B Cross" userId="38d6a8e307679b5c" providerId="LiveId" clId="{7CC0EBFD-F8FF-4E58-AD1C-E126997498A3}" dt="2017-08-20T20:18:28.227" v="137" actId="2696"/>
          <pc:sldLayoutMkLst>
            <pc:docMk/>
            <pc:sldMasterMk cId="935032428" sldId="2147483768"/>
            <pc:sldLayoutMk cId="1164957075" sldId="2147483777"/>
          </pc:sldLayoutMkLst>
        </pc:sldLayoutChg>
        <pc:sldLayoutChg chg="del">
          <pc:chgData name="Junius B Cross" userId="38d6a8e307679b5c" providerId="LiveId" clId="{7CC0EBFD-F8FF-4E58-AD1C-E126997498A3}" dt="2017-08-20T20:18:28.229" v="138" actId="2696"/>
          <pc:sldLayoutMkLst>
            <pc:docMk/>
            <pc:sldMasterMk cId="935032428" sldId="2147483768"/>
            <pc:sldLayoutMk cId="2068712601" sldId="2147483778"/>
          </pc:sldLayoutMkLst>
        </pc:sldLayoutChg>
        <pc:sldLayoutChg chg="del">
          <pc:chgData name="Junius B Cross" userId="38d6a8e307679b5c" providerId="LiveId" clId="{7CC0EBFD-F8FF-4E58-AD1C-E126997498A3}" dt="2017-08-20T20:18:28.230" v="139" actId="2696"/>
          <pc:sldLayoutMkLst>
            <pc:docMk/>
            <pc:sldMasterMk cId="935032428" sldId="2147483768"/>
            <pc:sldLayoutMk cId="1058902191" sldId="2147483779"/>
          </pc:sldLayoutMkLst>
        </pc:sldLayoutChg>
      </pc:sldMasterChg>
      <pc:sldMasterChg chg="del delSldLayout">
        <pc:chgData name="Junius B Cross" userId="38d6a8e307679b5c" providerId="LiveId" clId="{7CC0EBFD-F8FF-4E58-AD1C-E126997498A3}" dt="2017-08-20T20:18:29.153" v="196" actId="2696"/>
        <pc:sldMasterMkLst>
          <pc:docMk/>
          <pc:sldMasterMk cId="3013194545" sldId="2147483780"/>
        </pc:sldMasterMkLst>
        <pc:sldLayoutChg chg="del">
          <pc:chgData name="Junius B Cross" userId="38d6a8e307679b5c" providerId="LiveId" clId="{7CC0EBFD-F8FF-4E58-AD1C-E126997498A3}" dt="2017-08-20T20:18:29.110" v="185" actId="2696"/>
          <pc:sldLayoutMkLst>
            <pc:docMk/>
            <pc:sldMasterMk cId="3013194545" sldId="2147483780"/>
            <pc:sldLayoutMk cId="1301217716" sldId="2147483781"/>
          </pc:sldLayoutMkLst>
        </pc:sldLayoutChg>
        <pc:sldLayoutChg chg="del">
          <pc:chgData name="Junius B Cross" userId="38d6a8e307679b5c" providerId="LiveId" clId="{7CC0EBFD-F8FF-4E58-AD1C-E126997498A3}" dt="2017-08-20T20:18:29.124" v="186" actId="2696"/>
          <pc:sldLayoutMkLst>
            <pc:docMk/>
            <pc:sldMasterMk cId="3013194545" sldId="2147483780"/>
            <pc:sldLayoutMk cId="2215426880" sldId="2147483782"/>
          </pc:sldLayoutMkLst>
        </pc:sldLayoutChg>
        <pc:sldLayoutChg chg="del">
          <pc:chgData name="Junius B Cross" userId="38d6a8e307679b5c" providerId="LiveId" clId="{7CC0EBFD-F8FF-4E58-AD1C-E126997498A3}" dt="2017-08-20T20:18:29.126" v="187" actId="2696"/>
          <pc:sldLayoutMkLst>
            <pc:docMk/>
            <pc:sldMasterMk cId="3013194545" sldId="2147483780"/>
            <pc:sldLayoutMk cId="847484198" sldId="2147483783"/>
          </pc:sldLayoutMkLst>
        </pc:sldLayoutChg>
        <pc:sldLayoutChg chg="del">
          <pc:chgData name="Junius B Cross" userId="38d6a8e307679b5c" providerId="LiveId" clId="{7CC0EBFD-F8FF-4E58-AD1C-E126997498A3}" dt="2017-08-20T20:18:29.128" v="188" actId="2696"/>
          <pc:sldLayoutMkLst>
            <pc:docMk/>
            <pc:sldMasterMk cId="3013194545" sldId="2147483780"/>
            <pc:sldLayoutMk cId="529742713" sldId="2147483784"/>
          </pc:sldLayoutMkLst>
        </pc:sldLayoutChg>
        <pc:sldLayoutChg chg="del">
          <pc:chgData name="Junius B Cross" userId="38d6a8e307679b5c" providerId="LiveId" clId="{7CC0EBFD-F8FF-4E58-AD1C-E126997498A3}" dt="2017-08-20T20:18:29.130" v="189" actId="2696"/>
          <pc:sldLayoutMkLst>
            <pc:docMk/>
            <pc:sldMasterMk cId="3013194545" sldId="2147483780"/>
            <pc:sldLayoutMk cId="3011423458" sldId="2147483785"/>
          </pc:sldLayoutMkLst>
        </pc:sldLayoutChg>
        <pc:sldLayoutChg chg="del">
          <pc:chgData name="Junius B Cross" userId="38d6a8e307679b5c" providerId="LiveId" clId="{7CC0EBFD-F8FF-4E58-AD1C-E126997498A3}" dt="2017-08-20T20:18:29.137" v="190" actId="2696"/>
          <pc:sldLayoutMkLst>
            <pc:docMk/>
            <pc:sldMasterMk cId="3013194545" sldId="2147483780"/>
            <pc:sldLayoutMk cId="3932907775" sldId="2147483786"/>
          </pc:sldLayoutMkLst>
        </pc:sldLayoutChg>
        <pc:sldLayoutChg chg="del">
          <pc:chgData name="Junius B Cross" userId="38d6a8e307679b5c" providerId="LiveId" clId="{7CC0EBFD-F8FF-4E58-AD1C-E126997498A3}" dt="2017-08-20T20:18:29.138" v="191" actId="2696"/>
          <pc:sldLayoutMkLst>
            <pc:docMk/>
            <pc:sldMasterMk cId="3013194545" sldId="2147483780"/>
            <pc:sldLayoutMk cId="3643800851" sldId="2147483787"/>
          </pc:sldLayoutMkLst>
        </pc:sldLayoutChg>
        <pc:sldLayoutChg chg="del">
          <pc:chgData name="Junius B Cross" userId="38d6a8e307679b5c" providerId="LiveId" clId="{7CC0EBFD-F8FF-4E58-AD1C-E126997498A3}" dt="2017-08-20T20:18:29.140" v="192" actId="2696"/>
          <pc:sldLayoutMkLst>
            <pc:docMk/>
            <pc:sldMasterMk cId="3013194545" sldId="2147483780"/>
            <pc:sldLayoutMk cId="692468879" sldId="2147483788"/>
          </pc:sldLayoutMkLst>
        </pc:sldLayoutChg>
        <pc:sldLayoutChg chg="del">
          <pc:chgData name="Junius B Cross" userId="38d6a8e307679b5c" providerId="LiveId" clId="{7CC0EBFD-F8FF-4E58-AD1C-E126997498A3}" dt="2017-08-20T20:18:29.142" v="193" actId="2696"/>
          <pc:sldLayoutMkLst>
            <pc:docMk/>
            <pc:sldMasterMk cId="3013194545" sldId="2147483780"/>
            <pc:sldLayoutMk cId="1608315654" sldId="2147483789"/>
          </pc:sldLayoutMkLst>
        </pc:sldLayoutChg>
        <pc:sldLayoutChg chg="del">
          <pc:chgData name="Junius B Cross" userId="38d6a8e307679b5c" providerId="LiveId" clId="{7CC0EBFD-F8FF-4E58-AD1C-E126997498A3}" dt="2017-08-20T20:18:29.144" v="194" actId="2696"/>
          <pc:sldLayoutMkLst>
            <pc:docMk/>
            <pc:sldMasterMk cId="3013194545" sldId="2147483780"/>
            <pc:sldLayoutMk cId="160770983" sldId="2147483790"/>
          </pc:sldLayoutMkLst>
        </pc:sldLayoutChg>
        <pc:sldLayoutChg chg="del">
          <pc:chgData name="Junius B Cross" userId="38d6a8e307679b5c" providerId="LiveId" clId="{7CC0EBFD-F8FF-4E58-AD1C-E126997498A3}" dt="2017-08-20T20:18:29.146" v="195" actId="2696"/>
          <pc:sldLayoutMkLst>
            <pc:docMk/>
            <pc:sldMasterMk cId="3013194545" sldId="2147483780"/>
            <pc:sldLayoutMk cId="2824404567" sldId="2147483791"/>
          </pc:sldLayoutMkLst>
        </pc:sldLayoutChg>
      </pc:sldMasterChg>
      <pc:sldMasterChg chg="del delSldLayout">
        <pc:chgData name="Junius B Cross" userId="38d6a8e307679b5c" providerId="LiveId" clId="{7CC0EBFD-F8FF-4E58-AD1C-E126997498A3}" dt="2017-08-20T20:18:28.574" v="160" actId="2696"/>
        <pc:sldMasterMkLst>
          <pc:docMk/>
          <pc:sldMasterMk cId="317105682" sldId="2147483792"/>
        </pc:sldMasterMkLst>
        <pc:sldLayoutChg chg="del">
          <pc:chgData name="Junius B Cross" userId="38d6a8e307679b5c" providerId="LiveId" clId="{7CC0EBFD-F8FF-4E58-AD1C-E126997498A3}" dt="2017-08-20T20:18:28.551" v="149" actId="2696"/>
          <pc:sldLayoutMkLst>
            <pc:docMk/>
            <pc:sldMasterMk cId="317105682" sldId="2147483792"/>
            <pc:sldLayoutMk cId="648029187" sldId="2147483793"/>
          </pc:sldLayoutMkLst>
        </pc:sldLayoutChg>
        <pc:sldLayoutChg chg="del">
          <pc:chgData name="Junius B Cross" userId="38d6a8e307679b5c" providerId="LiveId" clId="{7CC0EBFD-F8FF-4E58-AD1C-E126997498A3}" dt="2017-08-20T20:18:28.554" v="150" actId="2696"/>
          <pc:sldLayoutMkLst>
            <pc:docMk/>
            <pc:sldMasterMk cId="317105682" sldId="2147483792"/>
            <pc:sldLayoutMk cId="2652570959" sldId="2147483794"/>
          </pc:sldLayoutMkLst>
        </pc:sldLayoutChg>
        <pc:sldLayoutChg chg="del">
          <pc:chgData name="Junius B Cross" userId="38d6a8e307679b5c" providerId="LiveId" clId="{7CC0EBFD-F8FF-4E58-AD1C-E126997498A3}" dt="2017-08-20T20:18:28.556" v="151" actId="2696"/>
          <pc:sldLayoutMkLst>
            <pc:docMk/>
            <pc:sldMasterMk cId="317105682" sldId="2147483792"/>
            <pc:sldLayoutMk cId="3887014020" sldId="2147483795"/>
          </pc:sldLayoutMkLst>
        </pc:sldLayoutChg>
        <pc:sldLayoutChg chg="del">
          <pc:chgData name="Junius B Cross" userId="38d6a8e307679b5c" providerId="LiveId" clId="{7CC0EBFD-F8FF-4E58-AD1C-E126997498A3}" dt="2017-08-20T20:18:28.557" v="152" actId="2696"/>
          <pc:sldLayoutMkLst>
            <pc:docMk/>
            <pc:sldMasterMk cId="317105682" sldId="2147483792"/>
            <pc:sldLayoutMk cId="4167453939" sldId="2147483796"/>
          </pc:sldLayoutMkLst>
        </pc:sldLayoutChg>
        <pc:sldLayoutChg chg="del">
          <pc:chgData name="Junius B Cross" userId="38d6a8e307679b5c" providerId="LiveId" clId="{7CC0EBFD-F8FF-4E58-AD1C-E126997498A3}" dt="2017-08-20T20:18:28.559" v="153" actId="2696"/>
          <pc:sldLayoutMkLst>
            <pc:docMk/>
            <pc:sldMasterMk cId="317105682" sldId="2147483792"/>
            <pc:sldLayoutMk cId="1834235363" sldId="2147483797"/>
          </pc:sldLayoutMkLst>
        </pc:sldLayoutChg>
        <pc:sldLayoutChg chg="del">
          <pc:chgData name="Junius B Cross" userId="38d6a8e307679b5c" providerId="LiveId" clId="{7CC0EBFD-F8FF-4E58-AD1C-E126997498A3}" dt="2017-08-20T20:18:28.561" v="154" actId="2696"/>
          <pc:sldLayoutMkLst>
            <pc:docMk/>
            <pc:sldMasterMk cId="317105682" sldId="2147483792"/>
            <pc:sldLayoutMk cId="1161869769" sldId="2147483798"/>
          </pc:sldLayoutMkLst>
        </pc:sldLayoutChg>
        <pc:sldLayoutChg chg="del">
          <pc:chgData name="Junius B Cross" userId="38d6a8e307679b5c" providerId="LiveId" clId="{7CC0EBFD-F8FF-4E58-AD1C-E126997498A3}" dt="2017-08-20T20:18:28.562" v="155" actId="2696"/>
          <pc:sldLayoutMkLst>
            <pc:docMk/>
            <pc:sldMasterMk cId="317105682" sldId="2147483792"/>
            <pc:sldLayoutMk cId="3061678539" sldId="2147483799"/>
          </pc:sldLayoutMkLst>
        </pc:sldLayoutChg>
        <pc:sldLayoutChg chg="del">
          <pc:chgData name="Junius B Cross" userId="38d6a8e307679b5c" providerId="LiveId" clId="{7CC0EBFD-F8FF-4E58-AD1C-E126997498A3}" dt="2017-08-20T20:18:28.564" v="156" actId="2696"/>
          <pc:sldLayoutMkLst>
            <pc:docMk/>
            <pc:sldMasterMk cId="317105682" sldId="2147483792"/>
            <pc:sldLayoutMk cId="2785569110" sldId="2147483800"/>
          </pc:sldLayoutMkLst>
        </pc:sldLayoutChg>
        <pc:sldLayoutChg chg="del">
          <pc:chgData name="Junius B Cross" userId="38d6a8e307679b5c" providerId="LiveId" clId="{7CC0EBFD-F8FF-4E58-AD1C-E126997498A3}" dt="2017-08-20T20:18:28.567" v="157" actId="2696"/>
          <pc:sldLayoutMkLst>
            <pc:docMk/>
            <pc:sldMasterMk cId="317105682" sldId="2147483792"/>
            <pc:sldLayoutMk cId="1490716384" sldId="2147483801"/>
          </pc:sldLayoutMkLst>
        </pc:sldLayoutChg>
        <pc:sldLayoutChg chg="del">
          <pc:chgData name="Junius B Cross" userId="38d6a8e307679b5c" providerId="LiveId" clId="{7CC0EBFD-F8FF-4E58-AD1C-E126997498A3}" dt="2017-08-20T20:18:28.570" v="158" actId="2696"/>
          <pc:sldLayoutMkLst>
            <pc:docMk/>
            <pc:sldMasterMk cId="317105682" sldId="2147483792"/>
            <pc:sldLayoutMk cId="1173701066" sldId="2147483802"/>
          </pc:sldLayoutMkLst>
        </pc:sldLayoutChg>
        <pc:sldLayoutChg chg="del">
          <pc:chgData name="Junius B Cross" userId="38d6a8e307679b5c" providerId="LiveId" clId="{7CC0EBFD-F8FF-4E58-AD1C-E126997498A3}" dt="2017-08-20T20:18:28.572" v="159" actId="2696"/>
          <pc:sldLayoutMkLst>
            <pc:docMk/>
            <pc:sldMasterMk cId="317105682" sldId="2147483792"/>
            <pc:sldLayoutMk cId="3170185107" sldId="2147483803"/>
          </pc:sldLayoutMkLst>
        </pc:sldLayoutChg>
      </pc:sldMasterChg>
      <pc:sldMasterChg chg="del delSldLayout">
        <pc:chgData name="Junius B Cross" userId="38d6a8e307679b5c" providerId="LiveId" clId="{7CC0EBFD-F8FF-4E58-AD1C-E126997498A3}" dt="2017-08-20T20:18:29.230" v="209" actId="2696"/>
        <pc:sldMasterMkLst>
          <pc:docMk/>
          <pc:sldMasterMk cId="3522804944" sldId="2147483804"/>
        </pc:sldMasterMkLst>
        <pc:sldLayoutChg chg="del">
          <pc:chgData name="Junius B Cross" userId="38d6a8e307679b5c" providerId="LiveId" clId="{7CC0EBFD-F8FF-4E58-AD1C-E126997498A3}" dt="2017-08-20T20:18:29.209" v="198" actId="2696"/>
          <pc:sldLayoutMkLst>
            <pc:docMk/>
            <pc:sldMasterMk cId="3522804944" sldId="2147483804"/>
            <pc:sldLayoutMk cId="1919104887" sldId="2147483805"/>
          </pc:sldLayoutMkLst>
        </pc:sldLayoutChg>
        <pc:sldLayoutChg chg="del">
          <pc:chgData name="Junius B Cross" userId="38d6a8e307679b5c" providerId="LiveId" clId="{7CC0EBFD-F8FF-4E58-AD1C-E126997498A3}" dt="2017-08-20T20:18:29.211" v="199" actId="2696"/>
          <pc:sldLayoutMkLst>
            <pc:docMk/>
            <pc:sldMasterMk cId="3522804944" sldId="2147483804"/>
            <pc:sldLayoutMk cId="2210283087" sldId="2147483806"/>
          </pc:sldLayoutMkLst>
        </pc:sldLayoutChg>
        <pc:sldLayoutChg chg="del">
          <pc:chgData name="Junius B Cross" userId="38d6a8e307679b5c" providerId="LiveId" clId="{7CC0EBFD-F8FF-4E58-AD1C-E126997498A3}" dt="2017-08-20T20:18:29.212" v="200" actId="2696"/>
          <pc:sldLayoutMkLst>
            <pc:docMk/>
            <pc:sldMasterMk cId="3522804944" sldId="2147483804"/>
            <pc:sldLayoutMk cId="3671217605" sldId="2147483807"/>
          </pc:sldLayoutMkLst>
        </pc:sldLayoutChg>
        <pc:sldLayoutChg chg="del">
          <pc:chgData name="Junius B Cross" userId="38d6a8e307679b5c" providerId="LiveId" clId="{7CC0EBFD-F8FF-4E58-AD1C-E126997498A3}" dt="2017-08-20T20:18:29.214" v="201" actId="2696"/>
          <pc:sldLayoutMkLst>
            <pc:docMk/>
            <pc:sldMasterMk cId="3522804944" sldId="2147483804"/>
            <pc:sldLayoutMk cId="1683123828" sldId="2147483808"/>
          </pc:sldLayoutMkLst>
        </pc:sldLayoutChg>
        <pc:sldLayoutChg chg="del">
          <pc:chgData name="Junius B Cross" userId="38d6a8e307679b5c" providerId="LiveId" clId="{7CC0EBFD-F8FF-4E58-AD1C-E126997498A3}" dt="2017-08-20T20:18:29.217" v="202" actId="2696"/>
          <pc:sldLayoutMkLst>
            <pc:docMk/>
            <pc:sldMasterMk cId="3522804944" sldId="2147483804"/>
            <pc:sldLayoutMk cId="4059671387" sldId="2147483809"/>
          </pc:sldLayoutMkLst>
        </pc:sldLayoutChg>
        <pc:sldLayoutChg chg="del">
          <pc:chgData name="Junius B Cross" userId="38d6a8e307679b5c" providerId="LiveId" clId="{7CC0EBFD-F8FF-4E58-AD1C-E126997498A3}" dt="2017-08-20T20:18:29.220" v="203" actId="2696"/>
          <pc:sldLayoutMkLst>
            <pc:docMk/>
            <pc:sldMasterMk cId="3522804944" sldId="2147483804"/>
            <pc:sldLayoutMk cId="1744755670" sldId="2147483810"/>
          </pc:sldLayoutMkLst>
        </pc:sldLayoutChg>
        <pc:sldLayoutChg chg="del">
          <pc:chgData name="Junius B Cross" userId="38d6a8e307679b5c" providerId="LiveId" clId="{7CC0EBFD-F8FF-4E58-AD1C-E126997498A3}" dt="2017-08-20T20:18:29.221" v="204" actId="2696"/>
          <pc:sldLayoutMkLst>
            <pc:docMk/>
            <pc:sldMasterMk cId="3522804944" sldId="2147483804"/>
            <pc:sldLayoutMk cId="3274240478" sldId="2147483811"/>
          </pc:sldLayoutMkLst>
        </pc:sldLayoutChg>
        <pc:sldLayoutChg chg="del">
          <pc:chgData name="Junius B Cross" userId="38d6a8e307679b5c" providerId="LiveId" clId="{7CC0EBFD-F8FF-4E58-AD1C-E126997498A3}" dt="2017-08-20T20:18:29.223" v="205" actId="2696"/>
          <pc:sldLayoutMkLst>
            <pc:docMk/>
            <pc:sldMasterMk cId="3522804944" sldId="2147483804"/>
            <pc:sldLayoutMk cId="3472109808" sldId="2147483812"/>
          </pc:sldLayoutMkLst>
        </pc:sldLayoutChg>
        <pc:sldLayoutChg chg="del">
          <pc:chgData name="Junius B Cross" userId="38d6a8e307679b5c" providerId="LiveId" clId="{7CC0EBFD-F8FF-4E58-AD1C-E126997498A3}" dt="2017-08-20T20:18:29.224" v="206" actId="2696"/>
          <pc:sldLayoutMkLst>
            <pc:docMk/>
            <pc:sldMasterMk cId="3522804944" sldId="2147483804"/>
            <pc:sldLayoutMk cId="3734019356" sldId="2147483813"/>
          </pc:sldLayoutMkLst>
        </pc:sldLayoutChg>
        <pc:sldLayoutChg chg="del">
          <pc:chgData name="Junius B Cross" userId="38d6a8e307679b5c" providerId="LiveId" clId="{7CC0EBFD-F8FF-4E58-AD1C-E126997498A3}" dt="2017-08-20T20:18:29.226" v="207" actId="2696"/>
          <pc:sldLayoutMkLst>
            <pc:docMk/>
            <pc:sldMasterMk cId="3522804944" sldId="2147483804"/>
            <pc:sldLayoutMk cId="1329252262" sldId="2147483814"/>
          </pc:sldLayoutMkLst>
        </pc:sldLayoutChg>
        <pc:sldLayoutChg chg="del">
          <pc:chgData name="Junius B Cross" userId="38d6a8e307679b5c" providerId="LiveId" clId="{7CC0EBFD-F8FF-4E58-AD1C-E126997498A3}" dt="2017-08-20T20:18:29.227" v="208" actId="2696"/>
          <pc:sldLayoutMkLst>
            <pc:docMk/>
            <pc:sldMasterMk cId="3522804944" sldId="2147483804"/>
            <pc:sldLayoutMk cId="3388918524" sldId="2147483815"/>
          </pc:sldLayoutMkLst>
        </pc:sldLayoutChg>
      </pc:sldMasterChg>
      <pc:sldMasterChg chg="del delSldLayout">
        <pc:chgData name="Junius B Cross" userId="38d6a8e307679b5c" providerId="LiveId" clId="{7CC0EBFD-F8FF-4E58-AD1C-E126997498A3}" dt="2017-08-20T20:18:28.929" v="178" actId="2696"/>
        <pc:sldMasterMkLst>
          <pc:docMk/>
          <pc:sldMasterMk cId="441010509" sldId="2147483816"/>
        </pc:sldMasterMkLst>
        <pc:sldLayoutChg chg="del">
          <pc:chgData name="Junius B Cross" userId="38d6a8e307679b5c" providerId="LiveId" clId="{7CC0EBFD-F8FF-4E58-AD1C-E126997498A3}" dt="2017-08-20T20:18:28.909" v="167" actId="2696"/>
          <pc:sldLayoutMkLst>
            <pc:docMk/>
            <pc:sldMasterMk cId="441010509" sldId="2147483816"/>
            <pc:sldLayoutMk cId="2540935176" sldId="2147483817"/>
          </pc:sldLayoutMkLst>
        </pc:sldLayoutChg>
        <pc:sldLayoutChg chg="del">
          <pc:chgData name="Junius B Cross" userId="38d6a8e307679b5c" providerId="LiveId" clId="{7CC0EBFD-F8FF-4E58-AD1C-E126997498A3}" dt="2017-08-20T20:18:28.911" v="168" actId="2696"/>
          <pc:sldLayoutMkLst>
            <pc:docMk/>
            <pc:sldMasterMk cId="441010509" sldId="2147483816"/>
            <pc:sldLayoutMk cId="3678651046" sldId="2147483818"/>
          </pc:sldLayoutMkLst>
        </pc:sldLayoutChg>
        <pc:sldLayoutChg chg="del">
          <pc:chgData name="Junius B Cross" userId="38d6a8e307679b5c" providerId="LiveId" clId="{7CC0EBFD-F8FF-4E58-AD1C-E126997498A3}" dt="2017-08-20T20:18:28.912" v="169" actId="2696"/>
          <pc:sldLayoutMkLst>
            <pc:docMk/>
            <pc:sldMasterMk cId="441010509" sldId="2147483816"/>
            <pc:sldLayoutMk cId="3253209449" sldId="2147483819"/>
          </pc:sldLayoutMkLst>
        </pc:sldLayoutChg>
        <pc:sldLayoutChg chg="del">
          <pc:chgData name="Junius B Cross" userId="38d6a8e307679b5c" providerId="LiveId" clId="{7CC0EBFD-F8FF-4E58-AD1C-E126997498A3}" dt="2017-08-20T20:18:28.914" v="170" actId="2696"/>
          <pc:sldLayoutMkLst>
            <pc:docMk/>
            <pc:sldMasterMk cId="441010509" sldId="2147483816"/>
            <pc:sldLayoutMk cId="3907745911" sldId="2147483820"/>
          </pc:sldLayoutMkLst>
        </pc:sldLayoutChg>
        <pc:sldLayoutChg chg="del">
          <pc:chgData name="Junius B Cross" userId="38d6a8e307679b5c" providerId="LiveId" clId="{7CC0EBFD-F8FF-4E58-AD1C-E126997498A3}" dt="2017-08-20T20:18:28.916" v="171" actId="2696"/>
          <pc:sldLayoutMkLst>
            <pc:docMk/>
            <pc:sldMasterMk cId="441010509" sldId="2147483816"/>
            <pc:sldLayoutMk cId="504543196" sldId="2147483821"/>
          </pc:sldLayoutMkLst>
        </pc:sldLayoutChg>
        <pc:sldLayoutChg chg="del">
          <pc:chgData name="Junius B Cross" userId="38d6a8e307679b5c" providerId="LiveId" clId="{7CC0EBFD-F8FF-4E58-AD1C-E126997498A3}" dt="2017-08-20T20:18:28.919" v="172" actId="2696"/>
          <pc:sldLayoutMkLst>
            <pc:docMk/>
            <pc:sldMasterMk cId="441010509" sldId="2147483816"/>
            <pc:sldLayoutMk cId="3762977861" sldId="2147483822"/>
          </pc:sldLayoutMkLst>
        </pc:sldLayoutChg>
        <pc:sldLayoutChg chg="del">
          <pc:chgData name="Junius B Cross" userId="38d6a8e307679b5c" providerId="LiveId" clId="{7CC0EBFD-F8FF-4E58-AD1C-E126997498A3}" dt="2017-08-20T20:18:28.921" v="173" actId="2696"/>
          <pc:sldLayoutMkLst>
            <pc:docMk/>
            <pc:sldMasterMk cId="441010509" sldId="2147483816"/>
            <pc:sldLayoutMk cId="1504613143" sldId="2147483823"/>
          </pc:sldLayoutMkLst>
        </pc:sldLayoutChg>
        <pc:sldLayoutChg chg="del">
          <pc:chgData name="Junius B Cross" userId="38d6a8e307679b5c" providerId="LiveId" clId="{7CC0EBFD-F8FF-4E58-AD1C-E126997498A3}" dt="2017-08-20T20:18:28.922" v="174" actId="2696"/>
          <pc:sldLayoutMkLst>
            <pc:docMk/>
            <pc:sldMasterMk cId="441010509" sldId="2147483816"/>
            <pc:sldLayoutMk cId="2117591493" sldId="2147483824"/>
          </pc:sldLayoutMkLst>
        </pc:sldLayoutChg>
        <pc:sldLayoutChg chg="del">
          <pc:chgData name="Junius B Cross" userId="38d6a8e307679b5c" providerId="LiveId" clId="{7CC0EBFD-F8FF-4E58-AD1C-E126997498A3}" dt="2017-08-20T20:18:28.924" v="175" actId="2696"/>
          <pc:sldLayoutMkLst>
            <pc:docMk/>
            <pc:sldMasterMk cId="441010509" sldId="2147483816"/>
            <pc:sldLayoutMk cId="1796258961" sldId="2147483825"/>
          </pc:sldLayoutMkLst>
        </pc:sldLayoutChg>
        <pc:sldLayoutChg chg="del">
          <pc:chgData name="Junius B Cross" userId="38d6a8e307679b5c" providerId="LiveId" clId="{7CC0EBFD-F8FF-4E58-AD1C-E126997498A3}" dt="2017-08-20T20:18:28.925" v="176" actId="2696"/>
          <pc:sldLayoutMkLst>
            <pc:docMk/>
            <pc:sldMasterMk cId="441010509" sldId="2147483816"/>
            <pc:sldLayoutMk cId="3868575068" sldId="2147483826"/>
          </pc:sldLayoutMkLst>
        </pc:sldLayoutChg>
        <pc:sldLayoutChg chg="del">
          <pc:chgData name="Junius B Cross" userId="38d6a8e307679b5c" providerId="LiveId" clId="{7CC0EBFD-F8FF-4E58-AD1C-E126997498A3}" dt="2017-08-20T20:18:28.927" v="177" actId="2696"/>
          <pc:sldLayoutMkLst>
            <pc:docMk/>
            <pc:sldMasterMk cId="441010509" sldId="2147483816"/>
            <pc:sldLayoutMk cId="1623678675" sldId="2147483827"/>
          </pc:sldLayoutMkLst>
        </pc:sldLayoutChg>
      </pc:sldMasterChg>
      <pc:sldMasterChg chg="del delSldLayout">
        <pc:chgData name="Junius B Cross" userId="38d6a8e307679b5c" providerId="LiveId" clId="{7CC0EBFD-F8FF-4E58-AD1C-E126997498A3}" dt="2017-08-20T20:18:29.431" v="225" actId="2696"/>
        <pc:sldMasterMkLst>
          <pc:docMk/>
          <pc:sldMasterMk cId="2710530142" sldId="2147483828"/>
        </pc:sldMasterMkLst>
        <pc:sldLayoutChg chg="del">
          <pc:chgData name="Junius B Cross" userId="38d6a8e307679b5c" providerId="LiveId" clId="{7CC0EBFD-F8FF-4E58-AD1C-E126997498A3}" dt="2017-08-20T20:18:29.409" v="214" actId="2696"/>
          <pc:sldLayoutMkLst>
            <pc:docMk/>
            <pc:sldMasterMk cId="2710530142" sldId="2147483828"/>
            <pc:sldLayoutMk cId="3435971684" sldId="2147483829"/>
          </pc:sldLayoutMkLst>
        </pc:sldLayoutChg>
        <pc:sldLayoutChg chg="del">
          <pc:chgData name="Junius B Cross" userId="38d6a8e307679b5c" providerId="LiveId" clId="{7CC0EBFD-F8FF-4E58-AD1C-E126997498A3}" dt="2017-08-20T20:18:29.411" v="215" actId="2696"/>
          <pc:sldLayoutMkLst>
            <pc:docMk/>
            <pc:sldMasterMk cId="2710530142" sldId="2147483828"/>
            <pc:sldLayoutMk cId="717531208" sldId="2147483830"/>
          </pc:sldLayoutMkLst>
        </pc:sldLayoutChg>
        <pc:sldLayoutChg chg="del">
          <pc:chgData name="Junius B Cross" userId="38d6a8e307679b5c" providerId="LiveId" clId="{7CC0EBFD-F8FF-4E58-AD1C-E126997498A3}" dt="2017-08-20T20:18:29.413" v="216" actId="2696"/>
          <pc:sldLayoutMkLst>
            <pc:docMk/>
            <pc:sldMasterMk cId="2710530142" sldId="2147483828"/>
            <pc:sldLayoutMk cId="4141144578" sldId="2147483831"/>
          </pc:sldLayoutMkLst>
        </pc:sldLayoutChg>
        <pc:sldLayoutChg chg="del">
          <pc:chgData name="Junius B Cross" userId="38d6a8e307679b5c" providerId="LiveId" clId="{7CC0EBFD-F8FF-4E58-AD1C-E126997498A3}" dt="2017-08-20T20:18:29.414" v="217" actId="2696"/>
          <pc:sldLayoutMkLst>
            <pc:docMk/>
            <pc:sldMasterMk cId="2710530142" sldId="2147483828"/>
            <pc:sldLayoutMk cId="2890738557" sldId="2147483832"/>
          </pc:sldLayoutMkLst>
        </pc:sldLayoutChg>
        <pc:sldLayoutChg chg="del">
          <pc:chgData name="Junius B Cross" userId="38d6a8e307679b5c" providerId="LiveId" clId="{7CC0EBFD-F8FF-4E58-AD1C-E126997498A3}" dt="2017-08-20T20:18:29.417" v="218" actId="2696"/>
          <pc:sldLayoutMkLst>
            <pc:docMk/>
            <pc:sldMasterMk cId="2710530142" sldId="2147483828"/>
            <pc:sldLayoutMk cId="4181206187" sldId="2147483833"/>
          </pc:sldLayoutMkLst>
        </pc:sldLayoutChg>
        <pc:sldLayoutChg chg="del">
          <pc:chgData name="Junius B Cross" userId="38d6a8e307679b5c" providerId="LiveId" clId="{7CC0EBFD-F8FF-4E58-AD1C-E126997498A3}" dt="2017-08-20T20:18:29.420" v="219" actId="2696"/>
          <pc:sldLayoutMkLst>
            <pc:docMk/>
            <pc:sldMasterMk cId="2710530142" sldId="2147483828"/>
            <pc:sldLayoutMk cId="1836288448" sldId="2147483834"/>
          </pc:sldLayoutMkLst>
        </pc:sldLayoutChg>
        <pc:sldLayoutChg chg="del">
          <pc:chgData name="Junius B Cross" userId="38d6a8e307679b5c" providerId="LiveId" clId="{7CC0EBFD-F8FF-4E58-AD1C-E126997498A3}" dt="2017-08-20T20:18:29.421" v="220" actId="2696"/>
          <pc:sldLayoutMkLst>
            <pc:docMk/>
            <pc:sldMasterMk cId="2710530142" sldId="2147483828"/>
            <pc:sldLayoutMk cId="3389076876" sldId="2147483835"/>
          </pc:sldLayoutMkLst>
        </pc:sldLayoutChg>
        <pc:sldLayoutChg chg="del">
          <pc:chgData name="Junius B Cross" userId="38d6a8e307679b5c" providerId="LiveId" clId="{7CC0EBFD-F8FF-4E58-AD1C-E126997498A3}" dt="2017-08-20T20:18:29.423" v="221" actId="2696"/>
          <pc:sldLayoutMkLst>
            <pc:docMk/>
            <pc:sldMasterMk cId="2710530142" sldId="2147483828"/>
            <pc:sldLayoutMk cId="1964537686" sldId="2147483836"/>
          </pc:sldLayoutMkLst>
        </pc:sldLayoutChg>
        <pc:sldLayoutChg chg="del">
          <pc:chgData name="Junius B Cross" userId="38d6a8e307679b5c" providerId="LiveId" clId="{7CC0EBFD-F8FF-4E58-AD1C-E126997498A3}" dt="2017-08-20T20:18:29.425" v="222" actId="2696"/>
          <pc:sldLayoutMkLst>
            <pc:docMk/>
            <pc:sldMasterMk cId="2710530142" sldId="2147483828"/>
            <pc:sldLayoutMk cId="2025376057" sldId="2147483837"/>
          </pc:sldLayoutMkLst>
        </pc:sldLayoutChg>
        <pc:sldLayoutChg chg="del">
          <pc:chgData name="Junius B Cross" userId="38d6a8e307679b5c" providerId="LiveId" clId="{7CC0EBFD-F8FF-4E58-AD1C-E126997498A3}" dt="2017-08-20T20:18:29.426" v="223" actId="2696"/>
          <pc:sldLayoutMkLst>
            <pc:docMk/>
            <pc:sldMasterMk cId="2710530142" sldId="2147483828"/>
            <pc:sldLayoutMk cId="2879063284" sldId="2147483838"/>
          </pc:sldLayoutMkLst>
        </pc:sldLayoutChg>
        <pc:sldLayoutChg chg="del">
          <pc:chgData name="Junius B Cross" userId="38d6a8e307679b5c" providerId="LiveId" clId="{7CC0EBFD-F8FF-4E58-AD1C-E126997498A3}" dt="2017-08-20T20:18:29.428" v="224" actId="2696"/>
          <pc:sldLayoutMkLst>
            <pc:docMk/>
            <pc:sldMasterMk cId="2710530142" sldId="2147483828"/>
            <pc:sldLayoutMk cId="3954284722" sldId="2147483839"/>
          </pc:sldLayoutMkLst>
        </pc:sldLayoutChg>
      </pc:sldMasterChg>
      <pc:sldMasterChg chg="del delSldLayout">
        <pc:chgData name="Junius B Cross" userId="38d6a8e307679b5c" providerId="LiveId" clId="{7CC0EBFD-F8FF-4E58-AD1C-E126997498A3}" dt="2017-08-20T20:18:29.571" v="240" actId="2696"/>
        <pc:sldMasterMkLst>
          <pc:docMk/>
          <pc:sldMasterMk cId="3299914483" sldId="2147483840"/>
        </pc:sldMasterMkLst>
        <pc:sldLayoutChg chg="del">
          <pc:chgData name="Junius B Cross" userId="38d6a8e307679b5c" providerId="LiveId" clId="{7CC0EBFD-F8FF-4E58-AD1C-E126997498A3}" dt="2017-08-20T20:18:29.549" v="229" actId="2696"/>
          <pc:sldLayoutMkLst>
            <pc:docMk/>
            <pc:sldMasterMk cId="3299914483" sldId="2147483840"/>
            <pc:sldLayoutMk cId="4064421916" sldId="2147483841"/>
          </pc:sldLayoutMkLst>
        </pc:sldLayoutChg>
        <pc:sldLayoutChg chg="del">
          <pc:chgData name="Junius B Cross" userId="38d6a8e307679b5c" providerId="LiveId" clId="{7CC0EBFD-F8FF-4E58-AD1C-E126997498A3}" dt="2017-08-20T20:18:29.552" v="230" actId="2696"/>
          <pc:sldLayoutMkLst>
            <pc:docMk/>
            <pc:sldMasterMk cId="3299914483" sldId="2147483840"/>
            <pc:sldLayoutMk cId="2311923416" sldId="2147483842"/>
          </pc:sldLayoutMkLst>
        </pc:sldLayoutChg>
        <pc:sldLayoutChg chg="del">
          <pc:chgData name="Junius B Cross" userId="38d6a8e307679b5c" providerId="LiveId" clId="{7CC0EBFD-F8FF-4E58-AD1C-E126997498A3}" dt="2017-08-20T20:18:29.554" v="231" actId="2696"/>
          <pc:sldLayoutMkLst>
            <pc:docMk/>
            <pc:sldMasterMk cId="3299914483" sldId="2147483840"/>
            <pc:sldLayoutMk cId="536983143" sldId="2147483843"/>
          </pc:sldLayoutMkLst>
        </pc:sldLayoutChg>
        <pc:sldLayoutChg chg="del">
          <pc:chgData name="Junius B Cross" userId="38d6a8e307679b5c" providerId="LiveId" clId="{7CC0EBFD-F8FF-4E58-AD1C-E126997498A3}" dt="2017-08-20T20:18:29.556" v="232" actId="2696"/>
          <pc:sldLayoutMkLst>
            <pc:docMk/>
            <pc:sldMasterMk cId="3299914483" sldId="2147483840"/>
            <pc:sldLayoutMk cId="2770242889" sldId="2147483844"/>
          </pc:sldLayoutMkLst>
        </pc:sldLayoutChg>
        <pc:sldLayoutChg chg="del">
          <pc:chgData name="Junius B Cross" userId="38d6a8e307679b5c" providerId="LiveId" clId="{7CC0EBFD-F8FF-4E58-AD1C-E126997498A3}" dt="2017-08-20T20:18:29.557" v="233" actId="2696"/>
          <pc:sldLayoutMkLst>
            <pc:docMk/>
            <pc:sldMasterMk cId="3299914483" sldId="2147483840"/>
            <pc:sldLayoutMk cId="1526450885" sldId="2147483845"/>
          </pc:sldLayoutMkLst>
        </pc:sldLayoutChg>
        <pc:sldLayoutChg chg="del">
          <pc:chgData name="Junius B Cross" userId="38d6a8e307679b5c" providerId="LiveId" clId="{7CC0EBFD-F8FF-4E58-AD1C-E126997498A3}" dt="2017-08-20T20:18:29.559" v="234" actId="2696"/>
          <pc:sldLayoutMkLst>
            <pc:docMk/>
            <pc:sldMasterMk cId="3299914483" sldId="2147483840"/>
            <pc:sldLayoutMk cId="4249135430" sldId="2147483846"/>
          </pc:sldLayoutMkLst>
        </pc:sldLayoutChg>
        <pc:sldLayoutChg chg="del">
          <pc:chgData name="Junius B Cross" userId="38d6a8e307679b5c" providerId="LiveId" clId="{7CC0EBFD-F8FF-4E58-AD1C-E126997498A3}" dt="2017-08-20T20:18:29.560" v="235" actId="2696"/>
          <pc:sldLayoutMkLst>
            <pc:docMk/>
            <pc:sldMasterMk cId="3299914483" sldId="2147483840"/>
            <pc:sldLayoutMk cId="998935746" sldId="2147483847"/>
          </pc:sldLayoutMkLst>
        </pc:sldLayoutChg>
        <pc:sldLayoutChg chg="del">
          <pc:chgData name="Junius B Cross" userId="38d6a8e307679b5c" providerId="LiveId" clId="{7CC0EBFD-F8FF-4E58-AD1C-E126997498A3}" dt="2017-08-20T20:18:29.562" v="236" actId="2696"/>
          <pc:sldLayoutMkLst>
            <pc:docMk/>
            <pc:sldMasterMk cId="3299914483" sldId="2147483840"/>
            <pc:sldLayoutMk cId="3612400971" sldId="2147483848"/>
          </pc:sldLayoutMkLst>
        </pc:sldLayoutChg>
        <pc:sldLayoutChg chg="del">
          <pc:chgData name="Junius B Cross" userId="38d6a8e307679b5c" providerId="LiveId" clId="{7CC0EBFD-F8FF-4E58-AD1C-E126997498A3}" dt="2017-08-20T20:18:29.563" v="237" actId="2696"/>
          <pc:sldLayoutMkLst>
            <pc:docMk/>
            <pc:sldMasterMk cId="3299914483" sldId="2147483840"/>
            <pc:sldLayoutMk cId="356704667" sldId="2147483849"/>
          </pc:sldLayoutMkLst>
        </pc:sldLayoutChg>
        <pc:sldLayoutChg chg="del">
          <pc:chgData name="Junius B Cross" userId="38d6a8e307679b5c" providerId="LiveId" clId="{7CC0EBFD-F8FF-4E58-AD1C-E126997498A3}" dt="2017-08-20T20:18:29.565" v="238" actId="2696"/>
          <pc:sldLayoutMkLst>
            <pc:docMk/>
            <pc:sldMasterMk cId="3299914483" sldId="2147483840"/>
            <pc:sldLayoutMk cId="903351987" sldId="2147483850"/>
          </pc:sldLayoutMkLst>
        </pc:sldLayoutChg>
        <pc:sldLayoutChg chg="del">
          <pc:chgData name="Junius B Cross" userId="38d6a8e307679b5c" providerId="LiveId" clId="{7CC0EBFD-F8FF-4E58-AD1C-E126997498A3}" dt="2017-08-20T20:18:29.567" v="239" actId="2696"/>
          <pc:sldLayoutMkLst>
            <pc:docMk/>
            <pc:sldMasterMk cId="3299914483" sldId="2147483840"/>
            <pc:sldLayoutMk cId="2551522726" sldId="2147483851"/>
          </pc:sldLayoutMkLst>
        </pc:sldLayoutChg>
      </pc:sldMasterChg>
      <pc:sldMasterChg chg="del delSldLayout">
        <pc:chgData name="Junius B Cross" userId="38d6a8e307679b5c" providerId="LiveId" clId="{7CC0EBFD-F8FF-4E58-AD1C-E126997498A3}" dt="2017-08-20T20:18:29.692" v="255" actId="2696"/>
        <pc:sldMasterMkLst>
          <pc:docMk/>
          <pc:sldMasterMk cId="1569571996" sldId="2147483852"/>
        </pc:sldMasterMkLst>
        <pc:sldLayoutChg chg="del">
          <pc:chgData name="Junius B Cross" userId="38d6a8e307679b5c" providerId="LiveId" clId="{7CC0EBFD-F8FF-4E58-AD1C-E126997498A3}" dt="2017-08-20T20:18:29.671" v="244" actId="2696"/>
          <pc:sldLayoutMkLst>
            <pc:docMk/>
            <pc:sldMasterMk cId="1569571996" sldId="2147483852"/>
            <pc:sldLayoutMk cId="3376676962" sldId="2147483853"/>
          </pc:sldLayoutMkLst>
        </pc:sldLayoutChg>
        <pc:sldLayoutChg chg="del">
          <pc:chgData name="Junius B Cross" userId="38d6a8e307679b5c" providerId="LiveId" clId="{7CC0EBFD-F8FF-4E58-AD1C-E126997498A3}" dt="2017-08-20T20:18:29.673" v="245" actId="2696"/>
          <pc:sldLayoutMkLst>
            <pc:docMk/>
            <pc:sldMasterMk cId="1569571996" sldId="2147483852"/>
            <pc:sldLayoutMk cId="1900161746" sldId="2147483854"/>
          </pc:sldLayoutMkLst>
        </pc:sldLayoutChg>
        <pc:sldLayoutChg chg="del">
          <pc:chgData name="Junius B Cross" userId="38d6a8e307679b5c" providerId="LiveId" clId="{7CC0EBFD-F8FF-4E58-AD1C-E126997498A3}" dt="2017-08-20T20:18:29.675" v="246" actId="2696"/>
          <pc:sldLayoutMkLst>
            <pc:docMk/>
            <pc:sldMasterMk cId="1569571996" sldId="2147483852"/>
            <pc:sldLayoutMk cId="3459322437" sldId="2147483855"/>
          </pc:sldLayoutMkLst>
        </pc:sldLayoutChg>
        <pc:sldLayoutChg chg="del">
          <pc:chgData name="Junius B Cross" userId="38d6a8e307679b5c" providerId="LiveId" clId="{7CC0EBFD-F8FF-4E58-AD1C-E126997498A3}" dt="2017-08-20T20:18:29.676" v="247" actId="2696"/>
          <pc:sldLayoutMkLst>
            <pc:docMk/>
            <pc:sldMasterMk cId="1569571996" sldId="2147483852"/>
            <pc:sldLayoutMk cId="1474994710" sldId="2147483856"/>
          </pc:sldLayoutMkLst>
        </pc:sldLayoutChg>
        <pc:sldLayoutChg chg="del">
          <pc:chgData name="Junius B Cross" userId="38d6a8e307679b5c" providerId="LiveId" clId="{7CC0EBFD-F8FF-4E58-AD1C-E126997498A3}" dt="2017-08-20T20:18:29.678" v="248" actId="2696"/>
          <pc:sldLayoutMkLst>
            <pc:docMk/>
            <pc:sldMasterMk cId="1569571996" sldId="2147483852"/>
            <pc:sldLayoutMk cId="3412118661" sldId="2147483857"/>
          </pc:sldLayoutMkLst>
        </pc:sldLayoutChg>
        <pc:sldLayoutChg chg="del">
          <pc:chgData name="Junius B Cross" userId="38d6a8e307679b5c" providerId="LiveId" clId="{7CC0EBFD-F8FF-4E58-AD1C-E126997498A3}" dt="2017-08-20T20:18:29.679" v="249" actId="2696"/>
          <pc:sldLayoutMkLst>
            <pc:docMk/>
            <pc:sldMasterMk cId="1569571996" sldId="2147483852"/>
            <pc:sldLayoutMk cId="2732938953" sldId="2147483858"/>
          </pc:sldLayoutMkLst>
        </pc:sldLayoutChg>
        <pc:sldLayoutChg chg="del">
          <pc:chgData name="Junius B Cross" userId="38d6a8e307679b5c" providerId="LiveId" clId="{7CC0EBFD-F8FF-4E58-AD1C-E126997498A3}" dt="2017-08-20T20:18:29.681" v="250" actId="2696"/>
          <pc:sldLayoutMkLst>
            <pc:docMk/>
            <pc:sldMasterMk cId="1569571996" sldId="2147483852"/>
            <pc:sldLayoutMk cId="1775164463" sldId="2147483859"/>
          </pc:sldLayoutMkLst>
        </pc:sldLayoutChg>
        <pc:sldLayoutChg chg="del">
          <pc:chgData name="Junius B Cross" userId="38d6a8e307679b5c" providerId="LiveId" clId="{7CC0EBFD-F8FF-4E58-AD1C-E126997498A3}" dt="2017-08-20T20:18:29.683" v="251" actId="2696"/>
          <pc:sldLayoutMkLst>
            <pc:docMk/>
            <pc:sldMasterMk cId="1569571996" sldId="2147483852"/>
            <pc:sldLayoutMk cId="479807423" sldId="2147483860"/>
          </pc:sldLayoutMkLst>
        </pc:sldLayoutChg>
        <pc:sldLayoutChg chg="del">
          <pc:chgData name="Junius B Cross" userId="38d6a8e307679b5c" providerId="LiveId" clId="{7CC0EBFD-F8FF-4E58-AD1C-E126997498A3}" dt="2017-08-20T20:18:29.686" v="252" actId="2696"/>
          <pc:sldLayoutMkLst>
            <pc:docMk/>
            <pc:sldMasterMk cId="1569571996" sldId="2147483852"/>
            <pc:sldLayoutMk cId="4058064604" sldId="2147483861"/>
          </pc:sldLayoutMkLst>
        </pc:sldLayoutChg>
        <pc:sldLayoutChg chg="del">
          <pc:chgData name="Junius B Cross" userId="38d6a8e307679b5c" providerId="LiveId" clId="{7CC0EBFD-F8FF-4E58-AD1C-E126997498A3}" dt="2017-08-20T20:18:29.688" v="253" actId="2696"/>
          <pc:sldLayoutMkLst>
            <pc:docMk/>
            <pc:sldMasterMk cId="1569571996" sldId="2147483852"/>
            <pc:sldLayoutMk cId="1085872233" sldId="2147483862"/>
          </pc:sldLayoutMkLst>
        </pc:sldLayoutChg>
        <pc:sldLayoutChg chg="del">
          <pc:chgData name="Junius B Cross" userId="38d6a8e307679b5c" providerId="LiveId" clId="{7CC0EBFD-F8FF-4E58-AD1C-E126997498A3}" dt="2017-08-20T20:18:29.689" v="254" actId="2696"/>
          <pc:sldLayoutMkLst>
            <pc:docMk/>
            <pc:sldMasterMk cId="1569571996" sldId="2147483852"/>
            <pc:sldLayoutMk cId="1995708072" sldId="2147483863"/>
          </pc:sldLayoutMkLst>
        </pc:sldLayoutChg>
      </pc:sldMasterChg>
      <pc:sldMasterChg chg="del delSldLayout">
        <pc:chgData name="Junius B Cross" userId="38d6a8e307679b5c" providerId="LiveId" clId="{7CC0EBFD-F8FF-4E58-AD1C-E126997498A3}" dt="2017-08-20T20:18:29.780" v="270" actId="2696"/>
        <pc:sldMasterMkLst>
          <pc:docMk/>
          <pc:sldMasterMk cId="782543289" sldId="2147483864"/>
        </pc:sldMasterMkLst>
        <pc:sldLayoutChg chg="del">
          <pc:chgData name="Junius B Cross" userId="38d6a8e307679b5c" providerId="LiveId" clId="{7CC0EBFD-F8FF-4E58-AD1C-E126997498A3}" dt="2017-08-20T20:18:29.760" v="259" actId="2696"/>
          <pc:sldLayoutMkLst>
            <pc:docMk/>
            <pc:sldMasterMk cId="782543289" sldId="2147483864"/>
            <pc:sldLayoutMk cId="280691985" sldId="2147483865"/>
          </pc:sldLayoutMkLst>
        </pc:sldLayoutChg>
        <pc:sldLayoutChg chg="del">
          <pc:chgData name="Junius B Cross" userId="38d6a8e307679b5c" providerId="LiveId" clId="{7CC0EBFD-F8FF-4E58-AD1C-E126997498A3}" dt="2017-08-20T20:18:29.762" v="260" actId="2696"/>
          <pc:sldLayoutMkLst>
            <pc:docMk/>
            <pc:sldMasterMk cId="782543289" sldId="2147483864"/>
            <pc:sldLayoutMk cId="4039711600" sldId="2147483866"/>
          </pc:sldLayoutMkLst>
        </pc:sldLayoutChg>
        <pc:sldLayoutChg chg="del">
          <pc:chgData name="Junius B Cross" userId="38d6a8e307679b5c" providerId="LiveId" clId="{7CC0EBFD-F8FF-4E58-AD1C-E126997498A3}" dt="2017-08-20T20:18:29.763" v="261" actId="2696"/>
          <pc:sldLayoutMkLst>
            <pc:docMk/>
            <pc:sldMasterMk cId="782543289" sldId="2147483864"/>
            <pc:sldLayoutMk cId="2038200791" sldId="2147483867"/>
          </pc:sldLayoutMkLst>
        </pc:sldLayoutChg>
        <pc:sldLayoutChg chg="del">
          <pc:chgData name="Junius B Cross" userId="38d6a8e307679b5c" providerId="LiveId" clId="{7CC0EBFD-F8FF-4E58-AD1C-E126997498A3}" dt="2017-08-20T20:18:29.765" v="262" actId="2696"/>
          <pc:sldLayoutMkLst>
            <pc:docMk/>
            <pc:sldMasterMk cId="782543289" sldId="2147483864"/>
            <pc:sldLayoutMk cId="3403801623" sldId="2147483868"/>
          </pc:sldLayoutMkLst>
        </pc:sldLayoutChg>
        <pc:sldLayoutChg chg="del">
          <pc:chgData name="Junius B Cross" userId="38d6a8e307679b5c" providerId="LiveId" clId="{7CC0EBFD-F8FF-4E58-AD1C-E126997498A3}" dt="2017-08-20T20:18:29.769" v="263" actId="2696"/>
          <pc:sldLayoutMkLst>
            <pc:docMk/>
            <pc:sldMasterMk cId="782543289" sldId="2147483864"/>
            <pc:sldLayoutMk cId="1964725497" sldId="2147483869"/>
          </pc:sldLayoutMkLst>
        </pc:sldLayoutChg>
        <pc:sldLayoutChg chg="del">
          <pc:chgData name="Junius B Cross" userId="38d6a8e307679b5c" providerId="LiveId" clId="{7CC0EBFD-F8FF-4E58-AD1C-E126997498A3}" dt="2017-08-20T20:18:29.770" v="264" actId="2696"/>
          <pc:sldLayoutMkLst>
            <pc:docMk/>
            <pc:sldMasterMk cId="782543289" sldId="2147483864"/>
            <pc:sldLayoutMk cId="658438667" sldId="2147483870"/>
          </pc:sldLayoutMkLst>
        </pc:sldLayoutChg>
        <pc:sldLayoutChg chg="del">
          <pc:chgData name="Junius B Cross" userId="38d6a8e307679b5c" providerId="LiveId" clId="{7CC0EBFD-F8FF-4E58-AD1C-E126997498A3}" dt="2017-08-20T20:18:29.772" v="265" actId="2696"/>
          <pc:sldLayoutMkLst>
            <pc:docMk/>
            <pc:sldMasterMk cId="782543289" sldId="2147483864"/>
            <pc:sldLayoutMk cId="977322898" sldId="2147483871"/>
          </pc:sldLayoutMkLst>
        </pc:sldLayoutChg>
        <pc:sldLayoutChg chg="del">
          <pc:chgData name="Junius B Cross" userId="38d6a8e307679b5c" providerId="LiveId" clId="{7CC0EBFD-F8FF-4E58-AD1C-E126997498A3}" dt="2017-08-20T20:18:29.773" v="266" actId="2696"/>
          <pc:sldLayoutMkLst>
            <pc:docMk/>
            <pc:sldMasterMk cId="782543289" sldId="2147483864"/>
            <pc:sldLayoutMk cId="751349989" sldId="2147483872"/>
          </pc:sldLayoutMkLst>
        </pc:sldLayoutChg>
        <pc:sldLayoutChg chg="del">
          <pc:chgData name="Junius B Cross" userId="38d6a8e307679b5c" providerId="LiveId" clId="{7CC0EBFD-F8FF-4E58-AD1C-E126997498A3}" dt="2017-08-20T20:18:29.775" v="267" actId="2696"/>
          <pc:sldLayoutMkLst>
            <pc:docMk/>
            <pc:sldMasterMk cId="782543289" sldId="2147483864"/>
            <pc:sldLayoutMk cId="3802840819" sldId="2147483873"/>
          </pc:sldLayoutMkLst>
        </pc:sldLayoutChg>
        <pc:sldLayoutChg chg="del">
          <pc:chgData name="Junius B Cross" userId="38d6a8e307679b5c" providerId="LiveId" clId="{7CC0EBFD-F8FF-4E58-AD1C-E126997498A3}" dt="2017-08-20T20:18:29.776" v="268" actId="2696"/>
          <pc:sldLayoutMkLst>
            <pc:docMk/>
            <pc:sldMasterMk cId="782543289" sldId="2147483864"/>
            <pc:sldLayoutMk cId="2168676854" sldId="2147483874"/>
          </pc:sldLayoutMkLst>
        </pc:sldLayoutChg>
        <pc:sldLayoutChg chg="del">
          <pc:chgData name="Junius B Cross" userId="38d6a8e307679b5c" providerId="LiveId" clId="{7CC0EBFD-F8FF-4E58-AD1C-E126997498A3}" dt="2017-08-20T20:18:29.778" v="269" actId="2696"/>
          <pc:sldLayoutMkLst>
            <pc:docMk/>
            <pc:sldMasterMk cId="782543289" sldId="2147483864"/>
            <pc:sldLayoutMk cId="4023431333" sldId="2147483875"/>
          </pc:sldLayoutMkLst>
        </pc:sldLayoutChg>
      </pc:sldMasterChg>
      <pc:sldMasterChg chg="del delSldLayout">
        <pc:chgData name="Junius B Cross" userId="38d6a8e307679b5c" providerId="LiveId" clId="{7CC0EBFD-F8FF-4E58-AD1C-E126997498A3}" dt="2017-08-20T20:18:29.951" v="289" actId="2696"/>
        <pc:sldMasterMkLst>
          <pc:docMk/>
          <pc:sldMasterMk cId="2118569625" sldId="2147483876"/>
        </pc:sldMasterMkLst>
        <pc:sldLayoutChg chg="del">
          <pc:chgData name="Junius B Cross" userId="38d6a8e307679b5c" providerId="LiveId" clId="{7CC0EBFD-F8FF-4E58-AD1C-E126997498A3}" dt="2017-08-20T20:18:29.931" v="278" actId="2696"/>
          <pc:sldLayoutMkLst>
            <pc:docMk/>
            <pc:sldMasterMk cId="2118569625" sldId="2147483876"/>
            <pc:sldLayoutMk cId="1219882894" sldId="2147483877"/>
          </pc:sldLayoutMkLst>
        </pc:sldLayoutChg>
        <pc:sldLayoutChg chg="del">
          <pc:chgData name="Junius B Cross" userId="38d6a8e307679b5c" providerId="LiveId" clId="{7CC0EBFD-F8FF-4E58-AD1C-E126997498A3}" dt="2017-08-20T20:18:29.932" v="279" actId="2696"/>
          <pc:sldLayoutMkLst>
            <pc:docMk/>
            <pc:sldMasterMk cId="2118569625" sldId="2147483876"/>
            <pc:sldLayoutMk cId="1562360162" sldId="2147483878"/>
          </pc:sldLayoutMkLst>
        </pc:sldLayoutChg>
        <pc:sldLayoutChg chg="del">
          <pc:chgData name="Junius B Cross" userId="38d6a8e307679b5c" providerId="LiveId" clId="{7CC0EBFD-F8FF-4E58-AD1C-E126997498A3}" dt="2017-08-20T20:18:29.935" v="280" actId="2696"/>
          <pc:sldLayoutMkLst>
            <pc:docMk/>
            <pc:sldMasterMk cId="2118569625" sldId="2147483876"/>
            <pc:sldLayoutMk cId="813988332" sldId="2147483879"/>
          </pc:sldLayoutMkLst>
        </pc:sldLayoutChg>
        <pc:sldLayoutChg chg="del">
          <pc:chgData name="Junius B Cross" userId="38d6a8e307679b5c" providerId="LiveId" clId="{7CC0EBFD-F8FF-4E58-AD1C-E126997498A3}" dt="2017-08-20T20:18:29.937" v="281" actId="2696"/>
          <pc:sldLayoutMkLst>
            <pc:docMk/>
            <pc:sldMasterMk cId="2118569625" sldId="2147483876"/>
            <pc:sldLayoutMk cId="3010009100" sldId="2147483880"/>
          </pc:sldLayoutMkLst>
        </pc:sldLayoutChg>
        <pc:sldLayoutChg chg="del">
          <pc:chgData name="Junius B Cross" userId="38d6a8e307679b5c" providerId="LiveId" clId="{7CC0EBFD-F8FF-4E58-AD1C-E126997498A3}" dt="2017-08-20T20:18:29.939" v="282" actId="2696"/>
          <pc:sldLayoutMkLst>
            <pc:docMk/>
            <pc:sldMasterMk cId="2118569625" sldId="2147483876"/>
            <pc:sldLayoutMk cId="1474509309" sldId="2147483881"/>
          </pc:sldLayoutMkLst>
        </pc:sldLayoutChg>
        <pc:sldLayoutChg chg="del">
          <pc:chgData name="Junius B Cross" userId="38d6a8e307679b5c" providerId="LiveId" clId="{7CC0EBFD-F8FF-4E58-AD1C-E126997498A3}" dt="2017-08-20T20:18:29.940" v="283" actId="2696"/>
          <pc:sldLayoutMkLst>
            <pc:docMk/>
            <pc:sldMasterMk cId="2118569625" sldId="2147483876"/>
            <pc:sldLayoutMk cId="3513867738" sldId="2147483882"/>
          </pc:sldLayoutMkLst>
        </pc:sldLayoutChg>
        <pc:sldLayoutChg chg="del">
          <pc:chgData name="Junius B Cross" userId="38d6a8e307679b5c" providerId="LiveId" clId="{7CC0EBFD-F8FF-4E58-AD1C-E126997498A3}" dt="2017-08-20T20:18:29.941" v="284" actId="2696"/>
          <pc:sldLayoutMkLst>
            <pc:docMk/>
            <pc:sldMasterMk cId="2118569625" sldId="2147483876"/>
            <pc:sldLayoutMk cId="1367294411" sldId="2147483883"/>
          </pc:sldLayoutMkLst>
        </pc:sldLayoutChg>
        <pc:sldLayoutChg chg="del">
          <pc:chgData name="Junius B Cross" userId="38d6a8e307679b5c" providerId="LiveId" clId="{7CC0EBFD-F8FF-4E58-AD1C-E126997498A3}" dt="2017-08-20T20:18:29.943" v="285" actId="2696"/>
          <pc:sldLayoutMkLst>
            <pc:docMk/>
            <pc:sldMasterMk cId="2118569625" sldId="2147483876"/>
            <pc:sldLayoutMk cId="2336531288" sldId="2147483884"/>
          </pc:sldLayoutMkLst>
        </pc:sldLayoutChg>
        <pc:sldLayoutChg chg="del">
          <pc:chgData name="Junius B Cross" userId="38d6a8e307679b5c" providerId="LiveId" clId="{7CC0EBFD-F8FF-4E58-AD1C-E126997498A3}" dt="2017-08-20T20:18:29.945" v="286" actId="2696"/>
          <pc:sldLayoutMkLst>
            <pc:docMk/>
            <pc:sldMasterMk cId="2118569625" sldId="2147483876"/>
            <pc:sldLayoutMk cId="2117198960" sldId="2147483885"/>
          </pc:sldLayoutMkLst>
        </pc:sldLayoutChg>
        <pc:sldLayoutChg chg="del">
          <pc:chgData name="Junius B Cross" userId="38d6a8e307679b5c" providerId="LiveId" clId="{7CC0EBFD-F8FF-4E58-AD1C-E126997498A3}" dt="2017-08-20T20:18:29.946" v="287" actId="2696"/>
          <pc:sldLayoutMkLst>
            <pc:docMk/>
            <pc:sldMasterMk cId="2118569625" sldId="2147483876"/>
            <pc:sldLayoutMk cId="922419003" sldId="2147483886"/>
          </pc:sldLayoutMkLst>
        </pc:sldLayoutChg>
        <pc:sldLayoutChg chg="del">
          <pc:chgData name="Junius B Cross" userId="38d6a8e307679b5c" providerId="LiveId" clId="{7CC0EBFD-F8FF-4E58-AD1C-E126997498A3}" dt="2017-08-20T20:18:29.947" v="288" actId="2696"/>
          <pc:sldLayoutMkLst>
            <pc:docMk/>
            <pc:sldMasterMk cId="2118569625" sldId="2147483876"/>
            <pc:sldLayoutMk cId="3815458801" sldId="2147483887"/>
          </pc:sldLayoutMkLst>
        </pc:sldLayoutChg>
      </pc:sldMasterChg>
      <pc:sldMasterChg chg="del delSldLayout">
        <pc:chgData name="Junius B Cross" userId="38d6a8e307679b5c" providerId="LiveId" clId="{7CC0EBFD-F8FF-4E58-AD1C-E126997498A3}" dt="2017-08-20T20:18:30.107" v="320" actId="2696"/>
        <pc:sldMasterMkLst>
          <pc:docMk/>
          <pc:sldMasterMk cId="962837418" sldId="2147483888"/>
        </pc:sldMasterMkLst>
        <pc:sldLayoutChg chg="del">
          <pc:chgData name="Junius B Cross" userId="38d6a8e307679b5c" providerId="LiveId" clId="{7CC0EBFD-F8FF-4E58-AD1C-E126997498A3}" dt="2017-08-20T20:18:30.076" v="309" actId="2696"/>
          <pc:sldLayoutMkLst>
            <pc:docMk/>
            <pc:sldMasterMk cId="962837418" sldId="2147483888"/>
            <pc:sldLayoutMk cId="3675780108" sldId="2147483889"/>
          </pc:sldLayoutMkLst>
        </pc:sldLayoutChg>
        <pc:sldLayoutChg chg="del">
          <pc:chgData name="Junius B Cross" userId="38d6a8e307679b5c" providerId="LiveId" clId="{7CC0EBFD-F8FF-4E58-AD1C-E126997498A3}" dt="2017-08-20T20:18:30.078" v="310" actId="2696"/>
          <pc:sldLayoutMkLst>
            <pc:docMk/>
            <pc:sldMasterMk cId="962837418" sldId="2147483888"/>
            <pc:sldLayoutMk cId="1771050567" sldId="2147483890"/>
          </pc:sldLayoutMkLst>
        </pc:sldLayoutChg>
        <pc:sldLayoutChg chg="del">
          <pc:chgData name="Junius B Cross" userId="38d6a8e307679b5c" providerId="LiveId" clId="{7CC0EBFD-F8FF-4E58-AD1C-E126997498A3}" dt="2017-08-20T20:18:30.079" v="311" actId="2696"/>
          <pc:sldLayoutMkLst>
            <pc:docMk/>
            <pc:sldMasterMk cId="962837418" sldId="2147483888"/>
            <pc:sldLayoutMk cId="3110548406" sldId="2147483891"/>
          </pc:sldLayoutMkLst>
        </pc:sldLayoutChg>
        <pc:sldLayoutChg chg="del">
          <pc:chgData name="Junius B Cross" userId="38d6a8e307679b5c" providerId="LiveId" clId="{7CC0EBFD-F8FF-4E58-AD1C-E126997498A3}" dt="2017-08-20T20:18:30.081" v="312" actId="2696"/>
          <pc:sldLayoutMkLst>
            <pc:docMk/>
            <pc:sldMasterMk cId="962837418" sldId="2147483888"/>
            <pc:sldLayoutMk cId="1477874368" sldId="2147483892"/>
          </pc:sldLayoutMkLst>
        </pc:sldLayoutChg>
        <pc:sldLayoutChg chg="del">
          <pc:chgData name="Junius B Cross" userId="38d6a8e307679b5c" providerId="LiveId" clId="{7CC0EBFD-F8FF-4E58-AD1C-E126997498A3}" dt="2017-08-20T20:18:30.085" v="313" actId="2696"/>
          <pc:sldLayoutMkLst>
            <pc:docMk/>
            <pc:sldMasterMk cId="962837418" sldId="2147483888"/>
            <pc:sldLayoutMk cId="519588134" sldId="2147483893"/>
          </pc:sldLayoutMkLst>
        </pc:sldLayoutChg>
        <pc:sldLayoutChg chg="del">
          <pc:chgData name="Junius B Cross" userId="38d6a8e307679b5c" providerId="LiveId" clId="{7CC0EBFD-F8FF-4E58-AD1C-E126997498A3}" dt="2017-08-20T20:18:30.087" v="314" actId="2696"/>
          <pc:sldLayoutMkLst>
            <pc:docMk/>
            <pc:sldMasterMk cId="962837418" sldId="2147483888"/>
            <pc:sldLayoutMk cId="1062268818" sldId="2147483894"/>
          </pc:sldLayoutMkLst>
        </pc:sldLayoutChg>
        <pc:sldLayoutChg chg="del">
          <pc:chgData name="Junius B Cross" userId="38d6a8e307679b5c" providerId="LiveId" clId="{7CC0EBFD-F8FF-4E58-AD1C-E126997498A3}" dt="2017-08-20T20:18:30.088" v="315" actId="2696"/>
          <pc:sldLayoutMkLst>
            <pc:docMk/>
            <pc:sldMasterMk cId="962837418" sldId="2147483888"/>
            <pc:sldLayoutMk cId="2358916278" sldId="2147483895"/>
          </pc:sldLayoutMkLst>
        </pc:sldLayoutChg>
        <pc:sldLayoutChg chg="del">
          <pc:chgData name="Junius B Cross" userId="38d6a8e307679b5c" providerId="LiveId" clId="{7CC0EBFD-F8FF-4E58-AD1C-E126997498A3}" dt="2017-08-20T20:18:30.090" v="316" actId="2696"/>
          <pc:sldLayoutMkLst>
            <pc:docMk/>
            <pc:sldMasterMk cId="962837418" sldId="2147483888"/>
            <pc:sldLayoutMk cId="56002297" sldId="2147483896"/>
          </pc:sldLayoutMkLst>
        </pc:sldLayoutChg>
        <pc:sldLayoutChg chg="del">
          <pc:chgData name="Junius B Cross" userId="38d6a8e307679b5c" providerId="LiveId" clId="{7CC0EBFD-F8FF-4E58-AD1C-E126997498A3}" dt="2017-08-20T20:18:30.091" v="317" actId="2696"/>
          <pc:sldLayoutMkLst>
            <pc:docMk/>
            <pc:sldMasterMk cId="962837418" sldId="2147483888"/>
            <pc:sldLayoutMk cId="2594620016" sldId="2147483897"/>
          </pc:sldLayoutMkLst>
        </pc:sldLayoutChg>
        <pc:sldLayoutChg chg="del">
          <pc:chgData name="Junius B Cross" userId="38d6a8e307679b5c" providerId="LiveId" clId="{7CC0EBFD-F8FF-4E58-AD1C-E126997498A3}" dt="2017-08-20T20:18:30.101" v="318" actId="2696"/>
          <pc:sldLayoutMkLst>
            <pc:docMk/>
            <pc:sldMasterMk cId="962837418" sldId="2147483888"/>
            <pc:sldLayoutMk cId="3856448417" sldId="2147483898"/>
          </pc:sldLayoutMkLst>
        </pc:sldLayoutChg>
        <pc:sldLayoutChg chg="del">
          <pc:chgData name="Junius B Cross" userId="38d6a8e307679b5c" providerId="LiveId" clId="{7CC0EBFD-F8FF-4E58-AD1C-E126997498A3}" dt="2017-08-20T20:18:30.104" v="319" actId="2696"/>
          <pc:sldLayoutMkLst>
            <pc:docMk/>
            <pc:sldMasterMk cId="962837418" sldId="2147483888"/>
            <pc:sldLayoutMk cId="4201097291" sldId="2147483899"/>
          </pc:sldLayoutMkLst>
        </pc:sldLayoutChg>
      </pc:sldMasterChg>
      <pc:sldMasterChg chg="del delSldLayout">
        <pc:chgData name="Junius B Cross" userId="38d6a8e307679b5c" providerId="LiveId" clId="{7CC0EBFD-F8FF-4E58-AD1C-E126997498A3}" dt="2017-08-20T20:18:30.057" v="307" actId="2696"/>
        <pc:sldMasterMkLst>
          <pc:docMk/>
          <pc:sldMasterMk cId="1204212904" sldId="2147483900"/>
        </pc:sldMasterMkLst>
        <pc:sldLayoutChg chg="del">
          <pc:chgData name="Junius B Cross" userId="38d6a8e307679b5c" providerId="LiveId" clId="{7CC0EBFD-F8FF-4E58-AD1C-E126997498A3}" dt="2017-08-20T20:18:30.033" v="296" actId="2696"/>
          <pc:sldLayoutMkLst>
            <pc:docMk/>
            <pc:sldMasterMk cId="1204212904" sldId="2147483900"/>
            <pc:sldLayoutMk cId="3698362739" sldId="2147483901"/>
          </pc:sldLayoutMkLst>
        </pc:sldLayoutChg>
        <pc:sldLayoutChg chg="del">
          <pc:chgData name="Junius B Cross" userId="38d6a8e307679b5c" providerId="LiveId" clId="{7CC0EBFD-F8FF-4E58-AD1C-E126997498A3}" dt="2017-08-20T20:18:30.036" v="297" actId="2696"/>
          <pc:sldLayoutMkLst>
            <pc:docMk/>
            <pc:sldMasterMk cId="1204212904" sldId="2147483900"/>
            <pc:sldLayoutMk cId="29234731" sldId="2147483902"/>
          </pc:sldLayoutMkLst>
        </pc:sldLayoutChg>
        <pc:sldLayoutChg chg="del">
          <pc:chgData name="Junius B Cross" userId="38d6a8e307679b5c" providerId="LiveId" clId="{7CC0EBFD-F8FF-4E58-AD1C-E126997498A3}" dt="2017-08-20T20:18:30.038" v="298" actId="2696"/>
          <pc:sldLayoutMkLst>
            <pc:docMk/>
            <pc:sldMasterMk cId="1204212904" sldId="2147483900"/>
            <pc:sldLayoutMk cId="2315099804" sldId="2147483903"/>
          </pc:sldLayoutMkLst>
        </pc:sldLayoutChg>
        <pc:sldLayoutChg chg="del">
          <pc:chgData name="Junius B Cross" userId="38d6a8e307679b5c" providerId="LiveId" clId="{7CC0EBFD-F8FF-4E58-AD1C-E126997498A3}" dt="2017-08-20T20:18:30.039" v="299" actId="2696"/>
          <pc:sldLayoutMkLst>
            <pc:docMk/>
            <pc:sldMasterMk cId="1204212904" sldId="2147483900"/>
            <pc:sldLayoutMk cId="2350312976" sldId="2147483904"/>
          </pc:sldLayoutMkLst>
        </pc:sldLayoutChg>
        <pc:sldLayoutChg chg="del">
          <pc:chgData name="Junius B Cross" userId="38d6a8e307679b5c" providerId="LiveId" clId="{7CC0EBFD-F8FF-4E58-AD1C-E126997498A3}" dt="2017-08-20T20:18:30.041" v="300" actId="2696"/>
          <pc:sldLayoutMkLst>
            <pc:docMk/>
            <pc:sldMasterMk cId="1204212904" sldId="2147483900"/>
            <pc:sldLayoutMk cId="1442925682" sldId="2147483905"/>
          </pc:sldLayoutMkLst>
        </pc:sldLayoutChg>
        <pc:sldLayoutChg chg="del">
          <pc:chgData name="Junius B Cross" userId="38d6a8e307679b5c" providerId="LiveId" clId="{7CC0EBFD-F8FF-4E58-AD1C-E126997498A3}" dt="2017-08-20T20:18:30.042" v="301" actId="2696"/>
          <pc:sldLayoutMkLst>
            <pc:docMk/>
            <pc:sldMasterMk cId="1204212904" sldId="2147483900"/>
            <pc:sldLayoutMk cId="3373829049" sldId="2147483906"/>
          </pc:sldLayoutMkLst>
        </pc:sldLayoutChg>
        <pc:sldLayoutChg chg="del">
          <pc:chgData name="Junius B Cross" userId="38d6a8e307679b5c" providerId="LiveId" clId="{7CC0EBFD-F8FF-4E58-AD1C-E126997498A3}" dt="2017-08-20T20:18:30.043" v="302" actId="2696"/>
          <pc:sldLayoutMkLst>
            <pc:docMk/>
            <pc:sldMasterMk cId="1204212904" sldId="2147483900"/>
            <pc:sldLayoutMk cId="2434942517" sldId="2147483907"/>
          </pc:sldLayoutMkLst>
        </pc:sldLayoutChg>
        <pc:sldLayoutChg chg="del">
          <pc:chgData name="Junius B Cross" userId="38d6a8e307679b5c" providerId="LiveId" clId="{7CC0EBFD-F8FF-4E58-AD1C-E126997498A3}" dt="2017-08-20T20:18:30.045" v="303" actId="2696"/>
          <pc:sldLayoutMkLst>
            <pc:docMk/>
            <pc:sldMasterMk cId="1204212904" sldId="2147483900"/>
            <pc:sldLayoutMk cId="1773187788" sldId="2147483908"/>
          </pc:sldLayoutMkLst>
        </pc:sldLayoutChg>
        <pc:sldLayoutChg chg="del">
          <pc:chgData name="Junius B Cross" userId="38d6a8e307679b5c" providerId="LiveId" clId="{7CC0EBFD-F8FF-4E58-AD1C-E126997498A3}" dt="2017-08-20T20:18:30.046" v="304" actId="2696"/>
          <pc:sldLayoutMkLst>
            <pc:docMk/>
            <pc:sldMasterMk cId="1204212904" sldId="2147483900"/>
            <pc:sldLayoutMk cId="3798087057" sldId="2147483909"/>
          </pc:sldLayoutMkLst>
        </pc:sldLayoutChg>
        <pc:sldLayoutChg chg="del">
          <pc:chgData name="Junius B Cross" userId="38d6a8e307679b5c" providerId="LiveId" clId="{7CC0EBFD-F8FF-4E58-AD1C-E126997498A3}" dt="2017-08-20T20:18:30.051" v="305" actId="2696"/>
          <pc:sldLayoutMkLst>
            <pc:docMk/>
            <pc:sldMasterMk cId="1204212904" sldId="2147483900"/>
            <pc:sldLayoutMk cId="4184531432" sldId="2147483910"/>
          </pc:sldLayoutMkLst>
        </pc:sldLayoutChg>
        <pc:sldLayoutChg chg="del">
          <pc:chgData name="Junius B Cross" userId="38d6a8e307679b5c" providerId="LiveId" clId="{7CC0EBFD-F8FF-4E58-AD1C-E126997498A3}" dt="2017-08-20T20:18:30.053" v="306" actId="2696"/>
          <pc:sldLayoutMkLst>
            <pc:docMk/>
            <pc:sldMasterMk cId="1204212904" sldId="2147483900"/>
            <pc:sldLayoutMk cId="3496685030" sldId="2147483911"/>
          </pc:sldLayoutMkLst>
        </pc:sldLayoutChg>
      </pc:sldMasterChg>
    </pc:docChg>
  </pc:docChgLst>
  <pc:docChgLst>
    <pc:chgData name="Junius B Cross" userId="38d6a8e307679b5c" providerId="LiveId" clId="{AFF989AA-9E79-4D97-9897-CA9D06E1AFA7}"/>
    <pc:docChg chg="addSld delSld modSld">
      <pc:chgData name="Junius B Cross" userId="38d6a8e307679b5c" providerId="LiveId" clId="{AFF989AA-9E79-4D97-9897-CA9D06E1AFA7}" dt="2017-08-20T21:18:43.693" v="21"/>
      <pc:docMkLst>
        <pc:docMk/>
      </pc:docMkLst>
      <pc:sldChg chg="modNotesTx">
        <pc:chgData name="Junius B Cross" userId="38d6a8e307679b5c" providerId="LiveId" clId="{AFF989AA-9E79-4D97-9897-CA9D06E1AFA7}" dt="2017-08-20T20:36:38.200" v="19" actId="20577"/>
        <pc:sldMkLst>
          <pc:docMk/>
          <pc:sldMk cId="3213518282" sldId="265"/>
        </pc:sldMkLst>
      </pc:sldChg>
      <pc:sldChg chg="del">
        <pc:chgData name="Junius B Cross" userId="38d6a8e307679b5c" providerId="LiveId" clId="{AFF989AA-9E79-4D97-9897-CA9D06E1AFA7}" dt="2017-08-20T21:18:39.589" v="20" actId="2696"/>
        <pc:sldMkLst>
          <pc:docMk/>
          <pc:sldMk cId="320156846" sldId="344"/>
        </pc:sldMkLst>
      </pc:sldChg>
      <pc:sldChg chg="modNotesTx">
        <pc:chgData name="Junius B Cross" userId="38d6a8e307679b5c" providerId="LiveId" clId="{AFF989AA-9E79-4D97-9897-CA9D06E1AFA7}" dt="2017-08-20T20:36:15.342" v="11" actId="20577"/>
        <pc:sldMkLst>
          <pc:docMk/>
          <pc:sldMk cId="3674149961" sldId="420"/>
        </pc:sldMkLst>
      </pc:sldChg>
      <pc:sldChg chg="add">
        <pc:chgData name="Junius B Cross" userId="38d6a8e307679b5c" providerId="LiveId" clId="{AFF989AA-9E79-4D97-9897-CA9D06E1AFA7}" dt="2017-08-20T21:18:43.693" v="21"/>
        <pc:sldMkLst>
          <pc:docMk/>
          <pc:sldMk cId="320156846" sldId="42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39830E-0E20-4E5F-A83A-49648AD9A426}" type="datetimeFigureOut">
              <a:rPr lang="en-US" smtClean="0"/>
              <a:t>8/20/2017</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E4EE80-604D-4503-B287-E50A3A57C134}" type="slidenum">
              <a:rPr lang="en-US" smtClean="0"/>
              <a:t>‹#›</a:t>
            </a:fld>
            <a:endParaRPr lang="en-US" dirty="0"/>
          </a:p>
        </p:txBody>
      </p:sp>
    </p:spTree>
    <p:extLst>
      <p:ext uri="{BB962C8B-B14F-4D97-AF65-F5344CB8AC3E}">
        <p14:creationId xmlns:p14="http://schemas.microsoft.com/office/powerpoint/2010/main" val="1815673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en.wikipedia.org/wiki/Ephesus#cite_note-21" TargetMode="External"/><Relationship Id="rId13" Type="http://schemas.openxmlformats.org/officeDocument/2006/relationships/hyperlink" Target="http://en.wikipedia.org/wiki/Aqueduct_(watercourse)" TargetMode="External"/><Relationship Id="rId3" Type="http://schemas.openxmlformats.org/officeDocument/2006/relationships/hyperlink" Target="http://en.wikipedia.org/wiki/Augustus" TargetMode="External"/><Relationship Id="rId7" Type="http://schemas.openxmlformats.org/officeDocument/2006/relationships/hyperlink" Target="http://en.wikipedia.org/wiki/Diana_(mythology)" TargetMode="External"/><Relationship Id="rId12" Type="http://schemas.openxmlformats.org/officeDocument/2006/relationships/hyperlink" Target="http://en.wikipedia.org/wiki/Bath_complexes"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en.wikipedia.org/wiki/Temple_of_Artemis" TargetMode="External"/><Relationship Id="rId11" Type="http://schemas.openxmlformats.org/officeDocument/2006/relationships/hyperlink" Target="http://en.wikipedia.org/wiki/Ephesus#cite_note-23" TargetMode="External"/><Relationship Id="rId5" Type="http://schemas.openxmlformats.org/officeDocument/2006/relationships/hyperlink" Target="http://en.wikipedia.org/wiki/Ephesus#cite_note-20" TargetMode="External"/><Relationship Id="rId15" Type="http://schemas.openxmlformats.org/officeDocument/2006/relationships/hyperlink" Target="http://en.wikipedia.org/wiki/Marble" TargetMode="External"/><Relationship Id="rId10" Type="http://schemas.openxmlformats.org/officeDocument/2006/relationships/hyperlink" Target="http://en.wikipedia.org/wiki/Ephesus#cite_note-22" TargetMode="External"/><Relationship Id="rId4" Type="http://schemas.openxmlformats.org/officeDocument/2006/relationships/hyperlink" Target="http://en.wikipedia.org/wiki/Asia_(Roman_province)" TargetMode="External"/><Relationship Id="rId9" Type="http://schemas.openxmlformats.org/officeDocument/2006/relationships/hyperlink" Target="http://en.wikipedia.org/wiki/Library_of_Celsus" TargetMode="External"/><Relationship Id="rId14" Type="http://schemas.openxmlformats.org/officeDocument/2006/relationships/hyperlink" Target="http://en.wikipedia.org/wiki/Sawmill"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en.wikipedia.org/wiki/Seven_Churches_of_the_Book_of_Revelation" TargetMode="External"/><Relationship Id="rId2" Type="http://schemas.openxmlformats.org/officeDocument/2006/relationships/slide" Target="../slides/slide14.xml"/><Relationship Id="rId1" Type="http://schemas.openxmlformats.org/officeDocument/2006/relationships/notesMaster" Target="../notesMasters/notesMaster1.xml"/><Relationship Id="rId5" Type="http://schemas.openxmlformats.org/officeDocument/2006/relationships/hyperlink" Target="#cite_note-6"/><Relationship Id="rId4" Type="http://schemas.openxmlformats.org/officeDocument/2006/relationships/hyperlink" Target="http://en.wikipedia.org/wiki/Book_of_Revelation" TargetMode="Externa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en.wikipedia.org/wiki/Lydia" TargetMode="External"/><Relationship Id="rId13" Type="http://schemas.openxmlformats.org/officeDocument/2006/relationships/hyperlink" Target="http://en.wikipedia.org/wiki/Byzantine_Empire" TargetMode="External"/><Relationship Id="rId18" Type="http://schemas.openxmlformats.org/officeDocument/2006/relationships/hyperlink" Target="http://en.wikipedia.org/wiki/Sardis_Synagogue" TargetMode="External"/><Relationship Id="rId26" Type="http://schemas.openxmlformats.org/officeDocument/2006/relationships/hyperlink" Target="http://en.wikipedia.org/wiki/Sepharad" TargetMode="External"/><Relationship Id="rId3" Type="http://schemas.openxmlformats.org/officeDocument/2006/relationships/hyperlink" Target="http://en.wikipedia.org/wiki/Lydian_language" TargetMode="External"/><Relationship Id="rId21" Type="http://schemas.openxmlformats.org/officeDocument/2006/relationships/hyperlink" Target="http://en.wikipedia.org/wiki/Dura-Europos_synagogue" TargetMode="External"/><Relationship Id="rId7" Type="http://schemas.openxmlformats.org/officeDocument/2006/relationships/hyperlink" Target="http://en.wikipedia.org/wiki/Manisa_Province" TargetMode="External"/><Relationship Id="rId12" Type="http://schemas.openxmlformats.org/officeDocument/2006/relationships/hyperlink" Target="http://en.wikipedia.org/wiki/Roman_Empire" TargetMode="External"/><Relationship Id="rId17" Type="http://schemas.openxmlformats.org/officeDocument/2006/relationships/hyperlink" Target="http://en.wikipedia.org/wiki/Gediz_River" TargetMode="External"/><Relationship Id="rId25" Type="http://schemas.openxmlformats.org/officeDocument/2006/relationships/hyperlink" Target="http://en.wikipedia.org/wiki/Wikipedia:Citation_needed" TargetMode="External"/><Relationship Id="rId2" Type="http://schemas.openxmlformats.org/officeDocument/2006/relationships/slide" Target="../slides/slide16.xml"/><Relationship Id="rId16" Type="http://schemas.openxmlformats.org/officeDocument/2006/relationships/hyperlink" Target="http://en.wikipedia.org/wiki/Aegean_Sea" TargetMode="External"/><Relationship Id="rId20" Type="http://schemas.openxmlformats.org/officeDocument/2006/relationships/hyperlink" Target="http://en.wikipedia.org/wiki/Cornell_University" TargetMode="External"/><Relationship Id="rId1" Type="http://schemas.openxmlformats.org/officeDocument/2006/relationships/notesMaster" Target="../notesMasters/notesMaster1.xml"/><Relationship Id="rId6" Type="http://schemas.openxmlformats.org/officeDocument/2006/relationships/hyperlink" Target="http://en.wikipedia.org/wiki/Turkey" TargetMode="External"/><Relationship Id="rId11" Type="http://schemas.openxmlformats.org/officeDocument/2006/relationships/hyperlink" Target="http://en.wikipedia.org/wiki/Proconsul" TargetMode="External"/><Relationship Id="rId24" Type="http://schemas.openxmlformats.org/officeDocument/2006/relationships/hyperlink" Target="http://en.wikipedia.org/wiki/Aphrodisias" TargetMode="External"/><Relationship Id="rId5" Type="http://schemas.openxmlformats.org/officeDocument/2006/relationships/hyperlink" Target="http://en.wikipedia.org/wiki/Persian_language" TargetMode="External"/><Relationship Id="rId15" Type="http://schemas.openxmlformats.org/officeDocument/2006/relationships/hyperlink" Target="http://en.wikipedia.org/wiki/Book_of_Revelation" TargetMode="External"/><Relationship Id="rId23" Type="http://schemas.openxmlformats.org/officeDocument/2006/relationships/hyperlink" Target="http://en.wikipedia.org/wiki/God-fearer" TargetMode="External"/><Relationship Id="rId10" Type="http://schemas.openxmlformats.org/officeDocument/2006/relationships/hyperlink" Target="http://en.wikipedia.org/wiki/Persian_Empire" TargetMode="External"/><Relationship Id="rId19" Type="http://schemas.openxmlformats.org/officeDocument/2006/relationships/hyperlink" Target="http://en.wikipedia.org/wiki/Harvard_University" TargetMode="External"/><Relationship Id="rId4" Type="http://schemas.openxmlformats.org/officeDocument/2006/relationships/hyperlink" Target="http://en.wikipedia.org/wiki/Greek_language" TargetMode="External"/><Relationship Id="rId9" Type="http://schemas.openxmlformats.org/officeDocument/2006/relationships/hyperlink" Target="#cite_note-rhodes-1"/><Relationship Id="rId14" Type="http://schemas.openxmlformats.org/officeDocument/2006/relationships/hyperlink" Target="http://en.wikipedia.org/wiki/Seven_churches_of_Asia" TargetMode="External"/><Relationship Id="rId22" Type="http://schemas.openxmlformats.org/officeDocument/2006/relationships/hyperlink" Target="http://en.wikipedia.org/wiki/Syria" TargetMode="Externa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bibref.hebtools.com/?book=%20Revelation&amp;verse=1:11&amp;src=KJV" TargetMode="External"/><Relationship Id="rId3" Type="http://schemas.openxmlformats.org/officeDocument/2006/relationships/hyperlink" Target="http://en.wikipedia.org/w/index.php?title=Ala%C5%9Fehir&amp;action=edit&amp;section=4" TargetMode="External"/><Relationship Id="rId7" Type="http://schemas.openxmlformats.org/officeDocument/2006/relationships/hyperlink" Target="#cite_note-2"/><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en.wikipedia.org/wiki/Book_of_Revelation" TargetMode="External"/><Relationship Id="rId11" Type="http://schemas.openxmlformats.org/officeDocument/2006/relationships/hyperlink" Target="http://bibref.hebtools.com/?book=%20Revelation&amp;verse=3:12&amp;src=KJV" TargetMode="External"/><Relationship Id="rId5" Type="http://schemas.openxmlformats.org/officeDocument/2006/relationships/hyperlink" Target="http://en.wikipedia.org/wiki/John_of_Patmos" TargetMode="External"/><Relationship Id="rId10" Type="http://schemas.openxmlformats.org/officeDocument/2006/relationships/hyperlink" Target="http://bibref.hebtools.com/?book=%20Revelation&amp;verse=3:9&amp;src=KJV" TargetMode="External"/><Relationship Id="rId4" Type="http://schemas.openxmlformats.org/officeDocument/2006/relationships/hyperlink" Target="http://en.wikipedia.org/wiki/Seven_churches_of_Asia" TargetMode="External"/><Relationship Id="rId9" Type="http://schemas.openxmlformats.org/officeDocument/2006/relationships/hyperlink" Target="http://bibref.hebtools.com/?book=%20Revelation&amp;verse=3:7-13&amp;src=KJV"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BOOK OF REVELATION</a:t>
            </a:r>
          </a:p>
          <a:p>
            <a:r>
              <a:rPr lang="en-US" sz="1200" kern="1200" dirty="0">
                <a:solidFill>
                  <a:schemeClr val="tx1"/>
                </a:solidFill>
                <a:effectLst/>
                <a:latin typeface="+mn-lt"/>
                <a:ea typeface="+mn-ea"/>
                <a:cs typeface="+mn-cs"/>
              </a:rPr>
              <a:t>FOR THE MODERN READER</a:t>
            </a:r>
          </a:p>
          <a:p>
            <a:r>
              <a:rPr lang="en-US" sz="1200" kern="1200" dirty="0">
                <a:solidFill>
                  <a:schemeClr val="tx1"/>
                </a:solidFill>
                <a:effectLst/>
                <a:latin typeface="+mn-lt"/>
                <a:ea typeface="+mn-ea"/>
                <a:cs typeface="+mn-cs"/>
              </a:rPr>
              <a:t>In Five Lessons</a:t>
            </a:r>
          </a:p>
          <a:p>
            <a:r>
              <a:rPr lang="en-US" sz="1200" kern="1200" dirty="0">
                <a:solidFill>
                  <a:schemeClr val="tx1"/>
                </a:solidFill>
                <a:effectLst/>
                <a:latin typeface="+mn-lt"/>
                <a:ea typeface="+mn-ea"/>
                <a:cs typeface="+mn-cs"/>
              </a:rPr>
              <a:t>First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is intended as a five lesson course on the book of the New Testament commonly known as The Book of Revelation. The first lesson deals with the introduction to the concepts, origins and history of the text itself. The following three lessons, two, three and four, deal with the text itself. The intention is that this study be undertaken along with your reading of the text, starting after you have finished this first lesson. In this way, you will be able to encounter these scriptures directly. These as with all parts of the Bible, can be read for textual study and as an aid in life. The textual study will bring understanding and one hopes enlightenment. When read with a life challenge in mind, one will discover in scriptural texts, new meaning, that will help in dealing with the challenge at hand. This final section of the New Testament, above all others was written to those facing great and often fatal challenges in life. </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a:t>
            </a:fld>
            <a:endParaRPr lang="en-US" dirty="0"/>
          </a:p>
        </p:txBody>
      </p:sp>
    </p:spTree>
    <p:extLst>
      <p:ext uri="{BB962C8B-B14F-4D97-AF65-F5344CB8AC3E}">
        <p14:creationId xmlns:p14="http://schemas.microsoft.com/office/powerpoint/2010/main" val="411522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1. concepts, origins and history of the text itself. </a:t>
            </a:r>
          </a:p>
          <a:p>
            <a:pPr lvl="1"/>
            <a:r>
              <a:rPr lang="en-US" dirty="0"/>
              <a:t>2. Out Line Organization Seven Letters </a:t>
            </a:r>
          </a:p>
          <a:p>
            <a:pPr lvl="1"/>
            <a:r>
              <a:rPr lang="en-US" dirty="0"/>
              <a:t>3. Outline of the Visions</a:t>
            </a:r>
          </a:p>
          <a:p>
            <a:pPr lvl="1"/>
            <a:r>
              <a:rPr lang="en-US" dirty="0"/>
              <a:t>4. Memorable images</a:t>
            </a:r>
          </a:p>
          <a:p>
            <a:pPr lvl="1"/>
            <a:r>
              <a:rPr lang="en-US" dirty="0"/>
              <a:t>5. Relevance to Modern Life</a:t>
            </a:r>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3</a:t>
            </a:fld>
            <a:endParaRPr lang="en-US" dirty="0"/>
          </a:p>
        </p:txBody>
      </p:sp>
    </p:spTree>
    <p:extLst>
      <p:ext uri="{BB962C8B-B14F-4D97-AF65-F5344CB8AC3E}">
        <p14:creationId xmlns:p14="http://schemas.microsoft.com/office/powerpoint/2010/main" val="1243641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Times New Roman"/>
              </a:rPr>
              <a:t> </a:t>
            </a:r>
          </a:p>
          <a:p>
            <a:pPr marL="0" marR="0" algn="ctr">
              <a:spcBef>
                <a:spcPts val="0"/>
              </a:spcBef>
              <a:spcAft>
                <a:spcPts val="0"/>
              </a:spcAft>
            </a:pPr>
            <a:r>
              <a:rPr lang="en-US" sz="1200" dirty="0">
                <a:effectLst/>
                <a:latin typeface="Times New Roman"/>
                <a:ea typeface="Times New Roman"/>
              </a:rPr>
              <a:t>THE BOOK OF REVELATION </a:t>
            </a:r>
          </a:p>
          <a:p>
            <a:pPr marL="0" marR="0" algn="ctr">
              <a:spcBef>
                <a:spcPts val="0"/>
              </a:spcBef>
              <a:spcAft>
                <a:spcPts val="0"/>
              </a:spcAft>
            </a:pPr>
            <a:r>
              <a:rPr lang="en-US" sz="1200" dirty="0">
                <a:effectLst/>
                <a:latin typeface="Times New Roman"/>
                <a:ea typeface="Times New Roman"/>
              </a:rPr>
              <a:t>FOR THE MODERN READER</a:t>
            </a:r>
          </a:p>
          <a:p>
            <a:pPr marL="0" marR="0" algn="ctr">
              <a:spcBef>
                <a:spcPts val="0"/>
              </a:spcBef>
              <a:spcAft>
                <a:spcPts val="0"/>
              </a:spcAft>
            </a:pPr>
            <a:r>
              <a:rPr lang="en-US" sz="1200" dirty="0">
                <a:effectLst/>
                <a:latin typeface="Times New Roman"/>
                <a:ea typeface="Times New Roman"/>
              </a:rPr>
              <a:t>In Four Lessons</a:t>
            </a:r>
          </a:p>
          <a:p>
            <a:pPr marL="0" marR="0" algn="ctr">
              <a:spcBef>
                <a:spcPts val="0"/>
              </a:spcBef>
              <a:spcAft>
                <a:spcPts val="0"/>
              </a:spcAft>
            </a:pPr>
            <a:r>
              <a:rPr lang="en-US" sz="1200" dirty="0">
                <a:effectLst/>
                <a:latin typeface="Times New Roman"/>
                <a:ea typeface="Times New Roman"/>
              </a:rPr>
              <a:t>Second</a:t>
            </a:r>
          </a:p>
          <a:p>
            <a:pPr marL="0" marR="0" algn="just">
              <a:spcBef>
                <a:spcPts val="0"/>
              </a:spcBef>
              <a:spcAft>
                <a:spcPts val="0"/>
              </a:spcAft>
            </a:pPr>
            <a:r>
              <a:rPr lang="en-US" sz="1200" dirty="0">
                <a:effectLst/>
                <a:latin typeface="Times New Roman"/>
                <a:ea typeface="Times New Roman"/>
              </a:rPr>
              <a:t> </a:t>
            </a:r>
          </a:p>
          <a:p>
            <a:pPr marL="0" marR="0" indent="457200" algn="just">
              <a:spcBef>
                <a:spcPts val="0"/>
              </a:spcBef>
              <a:spcAft>
                <a:spcPts val="0"/>
              </a:spcAft>
            </a:pPr>
            <a:r>
              <a:rPr lang="en-US" sz="1200" dirty="0">
                <a:effectLst/>
                <a:latin typeface="Times New Roman"/>
                <a:ea typeface="Times New Roman"/>
                <a:cs typeface="Neon Lights"/>
              </a:rPr>
              <a:t>This the second of a five lesson course on the book of the New Testament commonly known as The Book of Revelation. The first lesson dealt with the introduction to the concepts, origins and history of the text itself. This and the two remaining lessons will deal with the text itself. The intention is that this study be undertaken along with your reading of the text, starting after you have finished the first lesson. In this way, you will be able to encounter these scriptures directly.</a:t>
            </a:r>
            <a:r>
              <a:rPr lang="en-US" sz="1200" dirty="0">
                <a:effectLst/>
                <a:latin typeface="Times New Roman"/>
                <a:ea typeface="Times New Roman"/>
              </a:rPr>
              <a:t> These, as with all parts of the Bible, can be read for textual study and as an aid in life. The textual study will bring understanding and one hopes enlightenment. When read with a life challenge in mind, one will discover in scriptural texts, new meaning, that will help in dealing with the challenge at hand. This final section of the New Testament, above all others was written to those facing great and often fatal challenges in life. </a:t>
            </a:r>
          </a:p>
          <a:p>
            <a:pPr marL="0" marR="0" indent="457200" algn="just">
              <a:spcBef>
                <a:spcPts val="0"/>
              </a:spcBef>
              <a:spcAft>
                <a:spcPts val="0"/>
              </a:spcAft>
            </a:pPr>
            <a:r>
              <a:rPr lang="en-US" sz="1200" dirty="0">
                <a:effectLst/>
                <a:latin typeface="Times New Roman"/>
                <a:ea typeface="Times New Roman"/>
              </a:rPr>
              <a:t>This is the second lesson dealing with The Revelation to John in the first lesson we discussed the general nature of this type of writing known as Apocalyptic Literature. As we now work though the text, and you start or finish your personal review of the book, we need to keep a few pints in mind. First, while the book seems to be coded, its intended audience knew the code well. The book was written to be relevant to a 1st/ 2nd Century audience, but it is most remarkable in that it still has a message for us today as well. The audience was familiar with this type writing and the book’s symbols may be found used extensively in the Old Testament. While the origins of the book and its author may seem mysterious to us, the intended audience knew that the book was an intentional and direct communication written by a person known by that audience. Again, book was intended to be murky only to the Roman authorities of the second century.</a:t>
            </a:r>
          </a:p>
          <a:p>
            <a:pPr marL="0" marR="0" indent="457200" algn="just">
              <a:spcBef>
                <a:spcPts val="0"/>
              </a:spcBef>
              <a:spcAft>
                <a:spcPts val="0"/>
              </a:spcAft>
            </a:pPr>
            <a:endParaRPr lang="en-US" sz="1000" dirty="0">
              <a:effectLst/>
              <a:latin typeface="Times New Roman"/>
              <a:ea typeface="Times New Roman"/>
            </a:endParaRPr>
          </a:p>
        </p:txBody>
      </p:sp>
      <p:sp>
        <p:nvSpPr>
          <p:cNvPr id="4" name="Slide Number Placeholder 3"/>
          <p:cNvSpPr>
            <a:spLocks noGrp="1"/>
          </p:cNvSpPr>
          <p:nvPr>
            <p:ph type="sldNum" sz="quarter" idx="10"/>
          </p:nvPr>
        </p:nvSpPr>
        <p:spPr/>
        <p:txBody>
          <a:bodyPr/>
          <a:lstStyle/>
          <a:p>
            <a:fld id="{37E4EE80-604D-4503-B287-E50A3A57C134}" type="slidenum">
              <a:rPr lang="en-US" smtClean="0"/>
              <a:t>4</a:t>
            </a:fld>
            <a:endParaRPr lang="en-US" dirty="0"/>
          </a:p>
        </p:txBody>
      </p:sp>
    </p:spTree>
    <p:extLst>
      <p:ext uri="{BB962C8B-B14F-4D97-AF65-F5344CB8AC3E}">
        <p14:creationId xmlns:p14="http://schemas.microsoft.com/office/powerpoint/2010/main" val="256530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Now we will consider the actual content of the Book of Revelation. This is a topic that one approaches with some fear and trembling. There are a number of entire books on Revelation and we are not going to spend that sort of time in this undertaking. The Book of Revelation is divided, into two basic sections. The first is a series of letters to the Seven Churches of Asia which is then followed by a series of seven mysterious and vivid visions; the last vision itself is composed of seven parts with a final postlude. There are a number of scholars and religious groups that see in the Book of Revelation a structure as divided into seven sections each with seven parts. Which organization sounds good until you realize that these divisions as between these scholars and religious groups are not all in the same places. There is some very good support for dividing the text into seven sections. However, a person perusing the Book of Revelation for the first time will find that this neat seven sided structure is not readily apparent. The impetus for ‘divining’ such a structure is that the number seven denotes perfection in Biblical terms and has much significance in the Book of Revelation. </a:t>
            </a:r>
          </a:p>
          <a:p>
            <a:r>
              <a:rPr lang="en-US" sz="1200" i="1" kern="1200" dirty="0">
                <a:solidFill>
                  <a:schemeClr val="tx1"/>
                </a:solidFill>
                <a:effectLst/>
                <a:latin typeface="+mn-lt"/>
                <a:ea typeface="+mn-ea"/>
                <a:cs typeface="+mn-cs"/>
              </a:rPr>
              <a:t>The Message of the Book of Revelation</a:t>
            </a:r>
            <a:r>
              <a:rPr lang="en-US" sz="1200" kern="1200" dirty="0">
                <a:solidFill>
                  <a:schemeClr val="tx1"/>
                </a:solidFill>
                <a:effectLst/>
                <a:latin typeface="+mn-lt"/>
                <a:ea typeface="+mn-ea"/>
                <a:cs typeface="+mn-cs"/>
              </a:rPr>
              <a:t>, Charles T. Chapman, Jr., The Liturgical Press, Collegeville, Minnesota, By the Order of St. Benedict, Inc., 1995. Page 9. And See </a:t>
            </a:r>
            <a:r>
              <a:rPr lang="en-US" sz="1200" i="1" kern="1200" dirty="0">
                <a:solidFill>
                  <a:schemeClr val="tx1"/>
                </a:solidFill>
                <a:effectLst/>
                <a:latin typeface="+mn-lt"/>
                <a:ea typeface="+mn-ea"/>
                <a:cs typeface="+mn-cs"/>
              </a:rPr>
              <a:t>The Oxford Dictionary of The Christian Church</a:t>
            </a:r>
            <a:r>
              <a:rPr lang="en-US" sz="1200" kern="1200" dirty="0">
                <a:solidFill>
                  <a:schemeClr val="tx1"/>
                </a:solidFill>
                <a:effectLst/>
                <a:latin typeface="+mn-lt"/>
                <a:ea typeface="+mn-ea"/>
                <a:cs typeface="+mn-cs"/>
              </a:rPr>
              <a:t>, Second Edition Revised, Oxford University Press, 1983. Page 1182. Please note in deference to Rev Chapman</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s greater learning that the divisions hereafter listed were not taken from his work and any inaccuracies or mistakes are mine and not the Rev Chapman</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s.</a:t>
            </a:r>
          </a:p>
        </p:txBody>
      </p:sp>
      <p:sp>
        <p:nvSpPr>
          <p:cNvPr id="4" name="Slide Number Placeholder 3"/>
          <p:cNvSpPr>
            <a:spLocks noGrp="1"/>
          </p:cNvSpPr>
          <p:nvPr>
            <p:ph type="sldNum" sz="quarter" idx="10"/>
          </p:nvPr>
        </p:nvSpPr>
        <p:spPr/>
        <p:txBody>
          <a:bodyPr/>
          <a:lstStyle/>
          <a:p>
            <a:fld id="{37E4EE80-604D-4503-B287-E50A3A57C134}" type="slidenum">
              <a:rPr lang="en-US" smtClean="0"/>
              <a:t>5</a:t>
            </a:fld>
            <a:endParaRPr lang="en-US" dirty="0"/>
          </a:p>
        </p:txBody>
      </p:sp>
    </p:spTree>
    <p:extLst>
      <p:ext uri="{BB962C8B-B14F-4D97-AF65-F5344CB8AC3E}">
        <p14:creationId xmlns:p14="http://schemas.microsoft.com/office/powerpoint/2010/main" val="256530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457200" algn="just">
              <a:spcBef>
                <a:spcPts val="0"/>
              </a:spcBef>
              <a:spcAft>
                <a:spcPts val="0"/>
              </a:spcAft>
            </a:pPr>
            <a:endParaRPr lang="en-US" sz="1200" dirty="0">
              <a:effectLst/>
              <a:latin typeface="Times New Roman"/>
              <a:ea typeface="Times New Roman"/>
            </a:endParaRPr>
          </a:p>
          <a:p>
            <a:pPr marL="0" marR="0" algn="just">
              <a:spcBef>
                <a:spcPts val="0"/>
              </a:spcBef>
              <a:spcAft>
                <a:spcPts val="0"/>
              </a:spcAft>
            </a:pPr>
            <a:r>
              <a:rPr lang="en-US" sz="1200" dirty="0">
                <a:effectLst/>
                <a:latin typeface="Times New Roman"/>
                <a:ea typeface="Times New Roman"/>
              </a:rPr>
              <a:t>The Seven Letters</a:t>
            </a:r>
          </a:p>
          <a:p>
            <a:r>
              <a:rPr lang="en-US" sz="1200" kern="1200" dirty="0">
                <a:solidFill>
                  <a:schemeClr val="tx1"/>
                </a:solidFill>
                <a:effectLst/>
                <a:latin typeface="+mn-lt"/>
                <a:ea typeface="+mn-ea"/>
                <a:cs typeface="+mn-cs"/>
              </a:rPr>
              <a:t>The First section is a series of letters to the Seven Churches of Asia Ephesus, Smyrna, Pergamum, Thyatira, Sardis, Philadelphia, and Laodicea. The letters are in some ways critical and in other ways offer praise. None of the Churches are seen in a completely positive light. The general message is endurance and resistance to the enticements of the world and culture around them such as materialism, infantilism, eroticism, hedonism and idols. Please keep in mind that the contemporary readers of this book were aware of and familiar with these churches and the cities named. “These letters – or more formally, decrees, or edicts – follow a strict four stage pattern. . . “ The letters each with the command given to the seer to compose the letter. The next section then identifies Jesus by a series of epithets. The third section of each then describes the current situation in the particular church. The fourth and final section then issues an exhortation and a promise to the particular church.</a:t>
            </a:r>
            <a:r>
              <a:rPr lang="en-US" sz="1200" kern="1200" baseline="300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Johnson, Luke Timothy and Todd C. Penner , New</a:t>
            </a:r>
            <a:r>
              <a:rPr lang="en-US" sz="1200" i="1" kern="1200" dirty="0">
                <a:solidFill>
                  <a:schemeClr val="tx1"/>
                </a:solidFill>
                <a:effectLst/>
                <a:latin typeface="+mn-lt"/>
                <a:ea typeface="+mn-ea"/>
                <a:cs typeface="+mn-cs"/>
              </a:rPr>
              <a:t> Testament Writings, An Interpretation</a:t>
            </a:r>
            <a:r>
              <a:rPr lang="en-US" sz="1200" kern="1200" dirty="0">
                <a:solidFill>
                  <a:schemeClr val="tx1"/>
                </a:solidFill>
                <a:effectLst/>
                <a:latin typeface="+mn-lt"/>
                <a:ea typeface="+mn-ea"/>
                <a:cs typeface="+mn-cs"/>
              </a:rPr>
              <a:t>, Second Revised Edition, Page 585, Augsburg Fortress Press, 1999.</a:t>
            </a:r>
          </a:p>
          <a:p>
            <a:r>
              <a:rPr lang="en-US" sz="1200" kern="1200" dirty="0">
                <a:solidFill>
                  <a:schemeClr val="tx1"/>
                </a:solidFill>
                <a:effectLst/>
                <a:latin typeface="+mn-lt"/>
                <a:ea typeface="+mn-ea"/>
                <a:cs typeface="+mn-cs"/>
              </a:rPr>
              <a:t>  See Johnson, Luke Timothy and Todd C. Penner, New</a:t>
            </a:r>
            <a:r>
              <a:rPr lang="en-US" sz="1200" i="1" kern="1200" dirty="0">
                <a:solidFill>
                  <a:schemeClr val="tx1"/>
                </a:solidFill>
                <a:effectLst/>
                <a:latin typeface="+mn-lt"/>
                <a:ea typeface="+mn-ea"/>
                <a:cs typeface="+mn-cs"/>
              </a:rPr>
              <a:t> Testament Writings, An Interpretation</a:t>
            </a:r>
            <a:r>
              <a:rPr lang="en-US" sz="1200" kern="1200" dirty="0">
                <a:solidFill>
                  <a:schemeClr val="tx1"/>
                </a:solidFill>
                <a:effectLst/>
                <a:latin typeface="+mn-lt"/>
                <a:ea typeface="+mn-ea"/>
                <a:cs typeface="+mn-cs"/>
              </a:rPr>
              <a:t>, Second Revised Edition, Page 585-586, Augsburg Fortress Press, 1999.</a:t>
            </a:r>
            <a:r>
              <a:rPr lang="en-US" sz="1200" dirty="0">
                <a:effectLst/>
                <a:latin typeface="Times New Roman"/>
                <a:ea typeface="Times New Roman"/>
              </a:rPr>
              <a:t>.</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6</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7</a:t>
            </a:fld>
            <a:endParaRPr lang="en-US" dirty="0"/>
          </a:p>
        </p:txBody>
      </p:sp>
    </p:spTree>
    <p:extLst>
      <p:ext uri="{BB962C8B-B14F-4D97-AF65-F5344CB8AC3E}">
        <p14:creationId xmlns:p14="http://schemas.microsoft.com/office/powerpoint/2010/main" val="3091880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Times New Roman"/>
              </a:rPr>
              <a:t> </a:t>
            </a:r>
          </a:p>
          <a:p>
            <a:r>
              <a:rPr lang="en-US" sz="1200" kern="1200" dirty="0">
                <a:solidFill>
                  <a:schemeClr val="tx1"/>
                </a:solidFill>
                <a:effectLst/>
                <a:latin typeface="+mn-lt"/>
                <a:ea typeface="+mn-ea"/>
                <a:cs typeface="+mn-cs"/>
              </a:rPr>
              <a:t>Ephesus - The letter praises this Church for its patience, endurance and the fact that it refuses to tolerate evil doers. But they are criticized because they have lost their Love.</a:t>
            </a:r>
          </a:p>
          <a:p>
            <a:r>
              <a:rPr lang="en-US" sz="1200" b="1" kern="1200" dirty="0">
                <a:solidFill>
                  <a:schemeClr val="tx1"/>
                </a:solidFill>
                <a:effectLst/>
                <a:latin typeface="+mn-lt"/>
                <a:ea typeface="+mn-ea"/>
                <a:cs typeface="+mn-cs"/>
              </a:rPr>
              <a:t>Revelation 2, V2 ‘Ephesus’ ‘2 ‘I know your works, your toil and your patient endurance. I know that you cannot tolerate evildoers; you have tested those who claim to be apostles but are not, and have found them to be false.  3 I also know that you are enduring patiently and bearing up for the sake of my name, and that you have not grown weary. 4 But I have this against you, that you have abandoned the love you had at first.</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Nicolaitans, are mentioned in both this letter and that to Ephesus. Nothing is known about this group [there is speculation that they allowed the eating of temple meat] or its beliefs other than the fact they were not purely local and the author, John of Patmos, did not like their teachings.</a:t>
            </a:r>
            <a:r>
              <a:rPr lang="en-US" sz="1200" kern="1200" baseline="30000" dirty="0">
                <a:solidFill>
                  <a:schemeClr val="tx1"/>
                </a:solidFill>
                <a:effectLst/>
                <a:latin typeface="+mn-lt"/>
                <a:ea typeface="+mn-ea"/>
                <a:cs typeface="+mn-cs"/>
              </a:rPr>
              <a:t> </a:t>
            </a:r>
            <a:endParaRPr lang="en-US" sz="1200" b="1" kern="1200" dirty="0">
              <a:solidFill>
                <a:schemeClr val="tx1"/>
              </a:solidFill>
              <a:effectLst/>
              <a:latin typeface="+mn-lt"/>
              <a:ea typeface="+mn-ea"/>
              <a:cs typeface="+mn-cs"/>
            </a:endParaRPr>
          </a:p>
          <a:p>
            <a:pPr marL="0" marR="0" algn="just">
              <a:spcBef>
                <a:spcPts val="0"/>
              </a:spcBef>
              <a:spcAft>
                <a:spcPts val="0"/>
              </a:spcAft>
            </a:pPr>
            <a:endParaRPr lang="en-US" sz="1200" baseline="0" dirty="0">
              <a:effectLst/>
              <a:latin typeface="Times New Roman"/>
              <a:ea typeface="Times New Roman"/>
            </a:endParaRPr>
          </a:p>
          <a:p>
            <a:pPr rtl="0"/>
            <a:r>
              <a:rPr lang="en-US" sz="1200" dirty="0">
                <a:effectLst/>
                <a:latin typeface="Times New Roman"/>
                <a:ea typeface="Times New Roman"/>
              </a:rPr>
              <a:t>Wikipedia</a:t>
            </a:r>
            <a:r>
              <a:rPr lang="en-US" sz="1200" baseline="0" dirty="0">
                <a:effectLst/>
                <a:latin typeface="Times New Roman"/>
                <a:ea typeface="Times New Roman"/>
              </a:rPr>
              <a:t> </a:t>
            </a:r>
            <a:r>
              <a:rPr lang="en-US" b="1" dirty="0"/>
              <a:t>Roman period</a:t>
            </a:r>
          </a:p>
          <a:p>
            <a:pPr rtl="0"/>
            <a:r>
              <a:rPr lang="en-US" dirty="0"/>
              <a:t>When </a:t>
            </a:r>
            <a:r>
              <a:rPr lang="en-US" dirty="0">
                <a:hlinkClick r:id="rId3" tooltip="Augustus"/>
              </a:rPr>
              <a:t>Augustus</a:t>
            </a:r>
            <a:r>
              <a:rPr lang="en-US" dirty="0"/>
              <a:t> became emperor in 27 BC, he made Ephesus the capital of </a:t>
            </a:r>
            <a:r>
              <a:rPr lang="en-US" dirty="0">
                <a:hlinkClick r:id="rId4" tooltip="Asia (Roman province)"/>
              </a:rPr>
              <a:t>proconsular Asia</a:t>
            </a:r>
            <a:r>
              <a:rPr lang="en-US" dirty="0"/>
              <a:t> (which covered western Asia Minor) instead of Pergamum. Ephesus then entered an era of prosperity, becoming both the seat of the governor and a major center of commerce. According to Strabo, it was second in importance and size only to Rome.</a:t>
            </a:r>
            <a:r>
              <a:rPr lang="en-US" baseline="30000" dirty="0">
                <a:hlinkClick r:id="rId5"/>
              </a:rPr>
              <a:t>[20]</a:t>
            </a:r>
            <a:r>
              <a:rPr lang="en-US" dirty="0"/>
              <a:t> Ephesus has been estimated to be in the range of 400,000 to 500,000 inhabitants in the year 100, making it the largest city in Roman Asia and of the day. Ephesus was at its peak during the 1st and 2nd century AD.</a:t>
            </a:r>
          </a:p>
          <a:p>
            <a:pPr rtl="0"/>
            <a:r>
              <a:rPr lang="en-US" dirty="0"/>
              <a:t>The city was famed for the </a:t>
            </a:r>
            <a:r>
              <a:rPr lang="en-US" dirty="0">
                <a:hlinkClick r:id="rId6" tooltip="Temple of Artemis"/>
              </a:rPr>
              <a:t>Temple of Artemis</a:t>
            </a:r>
            <a:r>
              <a:rPr lang="en-US" dirty="0"/>
              <a:t> (</a:t>
            </a:r>
            <a:r>
              <a:rPr lang="en-US" dirty="0">
                <a:hlinkClick r:id="rId7" tooltip="Diana (mythology)"/>
              </a:rPr>
              <a:t>Diana</a:t>
            </a:r>
            <a:r>
              <a:rPr lang="en-US" dirty="0"/>
              <a:t>),</a:t>
            </a:r>
            <a:r>
              <a:rPr lang="en-US" baseline="30000" dirty="0">
                <a:hlinkClick r:id="rId8"/>
              </a:rPr>
              <a:t>[21]</a:t>
            </a:r>
            <a:r>
              <a:rPr lang="en-US" dirty="0"/>
              <a:t> who had her chief shrine there, the </a:t>
            </a:r>
            <a:r>
              <a:rPr lang="en-US" dirty="0">
                <a:hlinkClick r:id="rId9" tooltip="Library of Celsus"/>
              </a:rPr>
              <a:t>Library of Celsus</a:t>
            </a:r>
            <a:r>
              <a:rPr lang="en-US" dirty="0"/>
              <a:t>, and its theatre, which was capable of holding 25,000 spectators.</a:t>
            </a:r>
            <a:r>
              <a:rPr lang="en-US" baseline="30000" dirty="0">
                <a:hlinkClick r:id="rId10"/>
              </a:rPr>
              <a:t>[22]</a:t>
            </a:r>
            <a:r>
              <a:rPr lang="en-US" dirty="0"/>
              <a:t> This open-air theater was used initially for drama, but during later Roman times gladiatorial combats were also held on its stage, with the first archaeological evidence of a gladiator graveyard found in May 2007.</a:t>
            </a:r>
            <a:r>
              <a:rPr lang="en-US" baseline="30000" dirty="0">
                <a:hlinkClick r:id="rId11"/>
              </a:rPr>
              <a:t>[23]</a:t>
            </a:r>
            <a:r>
              <a:rPr lang="en-US" dirty="0"/>
              <a:t> The population of Ephesus also had several major </a:t>
            </a:r>
            <a:r>
              <a:rPr lang="en-US" dirty="0">
                <a:hlinkClick r:id="rId12" tooltip="Bath complexes"/>
              </a:rPr>
              <a:t>bath complexes</a:t>
            </a:r>
            <a:r>
              <a:rPr lang="en-US" dirty="0"/>
              <a:t>, built at various points while the city was under Roman rule. The city had one of the most advanced </a:t>
            </a:r>
            <a:r>
              <a:rPr lang="en-US" dirty="0">
                <a:hlinkClick r:id="rId13" tooltip="Aqueduct (watercourse)"/>
              </a:rPr>
              <a:t>aqueduct</a:t>
            </a:r>
            <a:r>
              <a:rPr lang="en-US" dirty="0"/>
              <a:t> systems in the ancient world, with multiple aqueducts of various sizes to supply different areas of the city, including 4 major aqueducts. They fed a multiple set of water mills, one of which has been identified as a </a:t>
            </a:r>
            <a:r>
              <a:rPr lang="en-US" dirty="0">
                <a:hlinkClick r:id="rId14" tooltip="Sawmill"/>
              </a:rPr>
              <a:t>sawmill</a:t>
            </a:r>
            <a:r>
              <a:rPr lang="en-US" dirty="0"/>
              <a:t> for </a:t>
            </a:r>
            <a:r>
              <a:rPr lang="en-US" dirty="0">
                <a:hlinkClick r:id="rId15" tooltip="Marble"/>
              </a:rPr>
              <a:t>marble</a:t>
            </a:r>
            <a:r>
              <a:rPr lang="en-US" dirty="0"/>
              <a:t>.</a:t>
            </a:r>
          </a:p>
          <a:p>
            <a:pPr marL="0" marR="0" algn="just">
              <a:spcBef>
                <a:spcPts val="0"/>
              </a:spcBef>
              <a:spcAft>
                <a:spcPts val="0"/>
              </a:spcAft>
            </a:pPr>
            <a:endParaRPr lang="en-US" sz="1200" dirty="0">
              <a:effectLst/>
              <a:latin typeface="Times New Roman"/>
              <a:ea typeface="Times New Roman"/>
            </a:endParaRPr>
          </a:p>
        </p:txBody>
      </p:sp>
      <p:sp>
        <p:nvSpPr>
          <p:cNvPr id="4" name="Slide Number Placeholder 3"/>
          <p:cNvSpPr>
            <a:spLocks noGrp="1"/>
          </p:cNvSpPr>
          <p:nvPr>
            <p:ph type="sldNum" sz="quarter" idx="10"/>
          </p:nvPr>
        </p:nvSpPr>
        <p:spPr/>
        <p:txBody>
          <a:bodyPr/>
          <a:lstStyle/>
          <a:p>
            <a:fld id="{37E4EE80-604D-4503-B287-E50A3A57C134}" type="slidenum">
              <a:rPr lang="en-US" smtClean="0"/>
              <a:t>9</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Smyrna - The writer states that he is aware or their affliction and poverty even though they are rich. They are warned of an ordeal to come that will last for 10 days. Perhaps they are materially rich and spiritually poor.</a:t>
            </a:r>
          </a:p>
          <a:p>
            <a:r>
              <a:rPr lang="en-US" sz="1200" b="1" kern="1200" dirty="0">
                <a:solidFill>
                  <a:schemeClr val="tx1"/>
                </a:solidFill>
                <a:effectLst/>
                <a:latin typeface="+mn-lt"/>
                <a:ea typeface="+mn-ea"/>
                <a:cs typeface="+mn-cs"/>
              </a:rPr>
              <a:t>Revelation 2 , V 8, Smyrna 8 And to the angel of the church in Smyrna write: These are the words of the first and the last, who was dead and came to life: </a:t>
            </a:r>
          </a:p>
          <a:p>
            <a:r>
              <a:rPr lang="en-US" sz="1200" b="1" kern="1200" dirty="0">
                <a:solidFill>
                  <a:schemeClr val="tx1"/>
                </a:solidFill>
                <a:effectLst/>
                <a:latin typeface="+mn-lt"/>
                <a:ea typeface="+mn-ea"/>
                <a:cs typeface="+mn-cs"/>
              </a:rPr>
              <a:t>9 I know your affliction and your poverty, even though you are rich. I know the slander on the part of those who say that they are Jews and are not, but are a synagogue of Satan.  10 Do not fear what you are about to suffer. Beware, the devil is about to throw some of you into prison so that you may be tested, and for ten days you will have affliction. Be faithful until death, and I will give you the crown of life.</a:t>
            </a:r>
          </a:p>
          <a:p>
            <a:pPr marL="0" marR="0" algn="just">
              <a:spcBef>
                <a:spcPts val="0"/>
              </a:spcBef>
              <a:spcAft>
                <a:spcPts val="0"/>
              </a:spcAft>
            </a:pPr>
            <a:endParaRPr lang="en-US" sz="1200" dirty="0">
              <a:effectLst/>
              <a:latin typeface="Times New Roman"/>
              <a:ea typeface="Times New Roman"/>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US" sz="1200" baseline="0" dirty="0">
                <a:effectLst/>
                <a:latin typeface="Times New Roman"/>
                <a:ea typeface="Times New Roman"/>
              </a:rPr>
              <a:t>Harper Collin- Page 1032-1033 This was a town noted for its loyalty to Rome with a Temple to “dea Roma” built in 195 AD. There was tension between Christians and Jews in the city. The Jews or governor may have been accusing the Christians of crimes.</a:t>
            </a:r>
          </a:p>
          <a:p>
            <a:pPr marL="0" marR="0" algn="just">
              <a:spcBef>
                <a:spcPts val="0"/>
              </a:spcBef>
              <a:spcAft>
                <a:spcPts val="0"/>
              </a:spcAft>
            </a:pPr>
            <a:endParaRPr lang="en-US" sz="1200" dirty="0">
              <a:effectLst/>
              <a:latin typeface="Times New Roman"/>
              <a:ea typeface="Times New Roman"/>
            </a:endParaRPr>
          </a:p>
        </p:txBody>
      </p:sp>
      <p:sp>
        <p:nvSpPr>
          <p:cNvPr id="4" name="Slide Number Placeholder 3"/>
          <p:cNvSpPr>
            <a:spLocks noGrp="1"/>
          </p:cNvSpPr>
          <p:nvPr>
            <p:ph type="sldNum" sz="quarter" idx="10"/>
          </p:nvPr>
        </p:nvSpPr>
        <p:spPr/>
        <p:txBody>
          <a:bodyPr/>
          <a:lstStyle/>
          <a:p>
            <a:fld id="{37E4EE80-604D-4503-B287-E50A3A57C134}" type="slidenum">
              <a:rPr lang="en-US" smtClean="0"/>
              <a:t>10</a:t>
            </a:fld>
            <a:endParaRPr lang="en-US" dirty="0"/>
          </a:p>
        </p:txBody>
      </p:sp>
    </p:spTree>
    <p:extLst>
      <p:ext uri="{BB962C8B-B14F-4D97-AF65-F5344CB8AC3E}">
        <p14:creationId xmlns:p14="http://schemas.microsoft.com/office/powerpoint/2010/main" val="1791981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algn="just">
              <a:spcBef>
                <a:spcPts val="0"/>
              </a:spcBef>
              <a:spcAft>
                <a:spcPts val="0"/>
              </a:spcAft>
            </a:pPr>
            <a:endParaRPr lang="en-US" sz="1200" dirty="0">
              <a:effectLst/>
              <a:latin typeface="Times New Roman"/>
              <a:ea typeface="Times New Roman"/>
            </a:endParaRPr>
          </a:p>
          <a:p>
            <a:r>
              <a:rPr lang="en-US" sz="1200" kern="1200" dirty="0">
                <a:solidFill>
                  <a:schemeClr val="tx1"/>
                </a:solidFill>
                <a:effectLst/>
                <a:latin typeface="+mn-lt"/>
                <a:ea typeface="+mn-ea"/>
                <a:cs typeface="+mn-cs"/>
              </a:rPr>
              <a:t>Pergamum - The Church is praised because even though they are living in the midst of the enemy they have not denied their faith, but some of them have worshiped idols, or slipped away. Nicolaitans, are mentioned in both this letter and that to Ephesus. Nothing is known about this group [there is speculation that they allowed the eating of temple meat] or its beliefs other than the fact they were not purely local and the author, John of Patmos, did not like their teachings.</a:t>
            </a:r>
            <a:r>
              <a:rPr lang="en-US" sz="1200" kern="1200" baseline="300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Revelation 2, </a:t>
            </a:r>
            <a:r>
              <a:rPr lang="en-US" sz="1200" b="1" kern="1200" dirty="0">
                <a:solidFill>
                  <a:schemeClr val="tx1"/>
                </a:solidFill>
                <a:effectLst/>
                <a:latin typeface="+mn-lt"/>
                <a:ea typeface="+mn-ea"/>
                <a:cs typeface="+mn-cs"/>
              </a:rPr>
              <a:t>V 2 - Pergamum 12 </a:t>
            </a:r>
            <a:r>
              <a:rPr lang="en-US" sz="1200" b="1" kern="1200" dirty="0">
                <a:solidFill>
                  <a:schemeClr val="tx1"/>
                </a:solidFill>
                <a:effectLst/>
                <a:latin typeface="+mn-lt"/>
                <a:ea typeface="+mn-ea"/>
                <a:cs typeface="+mn-cs"/>
                <a:sym typeface="WP TypographicSymbols"/>
              </a:rPr>
              <a:t> </a:t>
            </a:r>
            <a:r>
              <a:rPr lang="en-US" sz="1200" b="1" kern="1200" dirty="0">
                <a:solidFill>
                  <a:schemeClr val="tx1"/>
                </a:solidFill>
                <a:effectLst/>
                <a:latin typeface="+mn-lt"/>
                <a:ea typeface="+mn-ea"/>
                <a:cs typeface="+mn-cs"/>
              </a:rPr>
              <a:t>And to the angel of the church in Pergamum write: These are the words of him who has the sharp two-edged sword: </a:t>
            </a:r>
          </a:p>
          <a:p>
            <a:r>
              <a:rPr lang="en-US" sz="1200" b="1" kern="1200" dirty="0">
                <a:solidFill>
                  <a:schemeClr val="tx1"/>
                </a:solidFill>
                <a:effectLst/>
                <a:latin typeface="+mn-lt"/>
                <a:ea typeface="+mn-ea"/>
                <a:cs typeface="+mn-cs"/>
              </a:rPr>
              <a:t>13 </a:t>
            </a:r>
            <a:r>
              <a:rPr lang="en-US" sz="1200" b="1" kern="1200" dirty="0">
                <a:solidFill>
                  <a:schemeClr val="tx1"/>
                </a:solidFill>
                <a:effectLst/>
                <a:latin typeface="+mn-lt"/>
                <a:ea typeface="+mn-ea"/>
                <a:cs typeface="+mn-cs"/>
                <a:sym typeface="WP TypographicSymbols"/>
              </a:rPr>
              <a:t> </a:t>
            </a:r>
            <a:r>
              <a:rPr lang="en-US" sz="1200" b="1" kern="1200" dirty="0">
                <a:solidFill>
                  <a:schemeClr val="tx1"/>
                </a:solidFill>
                <a:effectLst/>
                <a:latin typeface="+mn-lt"/>
                <a:ea typeface="+mn-ea"/>
                <a:cs typeface="+mn-cs"/>
              </a:rPr>
              <a:t>I know where you are living, where Satan’s throne is. Yet you are holding fast to my name, and you did not deny your faith in me  even in the days of Antipas my witness, my faithful one, who was killed among you, where Satan lives.  14 But I have a few things against you: you have some there who hold to the teaching of Balaam, who taught Balak to put a stumbling block before the people of Israel, so that they would eat food sacrificed to idols and practice fornication.  15 So you also have some who hold to the teaching of the Nicolaitans.  16 Repent then. If not, I will come to you soon and make war against them with the sword of my mouth. </a:t>
            </a:r>
            <a:r>
              <a:rPr lang="en-US" sz="1200" kern="1200" dirty="0">
                <a:solidFill>
                  <a:schemeClr val="tx1"/>
                </a:solidFill>
                <a:effectLst/>
                <a:latin typeface="+mn-lt"/>
                <a:ea typeface="+mn-ea"/>
                <a:cs typeface="+mn-cs"/>
              </a:rPr>
              <a:t>NOTE Balaam is the famous wizard from the OT with the troublesome mule who was called to curse the Israelites for King Balak against the wishes if God. The sword was a judgment symbol from Hebrews 4:12.</a:t>
            </a:r>
          </a:p>
          <a:p>
            <a:r>
              <a:rPr lang="en-US" sz="1200" i="1" kern="1200" dirty="0">
                <a:solidFill>
                  <a:schemeClr val="tx1"/>
                </a:solidFill>
                <a:effectLst/>
                <a:latin typeface="+mn-lt"/>
                <a:ea typeface="+mn-ea"/>
                <a:cs typeface="+mn-cs"/>
              </a:rPr>
              <a:t>The Message of the Book of Revelation</a:t>
            </a:r>
            <a:r>
              <a:rPr lang="en-US" sz="1200" kern="1200" dirty="0">
                <a:solidFill>
                  <a:schemeClr val="tx1"/>
                </a:solidFill>
                <a:effectLst/>
                <a:latin typeface="+mn-lt"/>
                <a:ea typeface="+mn-ea"/>
                <a:cs typeface="+mn-cs"/>
              </a:rPr>
              <a:t>, Charles T. Chapman, Jr., The Liturgical Press, Collegeville, Minnesota, By the Order of St. Benedict, Inc., 1995. General Information at Pages 20 and 25. In </a:t>
            </a:r>
            <a:r>
              <a:rPr lang="en-US" sz="1200" i="1" kern="1200" dirty="0">
                <a:solidFill>
                  <a:schemeClr val="tx1"/>
                </a:solidFill>
                <a:effectLst/>
                <a:latin typeface="+mn-lt"/>
                <a:ea typeface="+mn-ea"/>
                <a:cs typeface="+mn-cs"/>
              </a:rPr>
              <a:t>New Testament Writings</a:t>
            </a:r>
            <a:r>
              <a:rPr lang="en-US" sz="1200" kern="1200" dirty="0">
                <a:solidFill>
                  <a:schemeClr val="tx1"/>
                </a:solidFill>
                <a:effectLst/>
                <a:latin typeface="+mn-lt"/>
                <a:ea typeface="+mn-ea"/>
                <a:cs typeface="+mn-cs"/>
              </a:rPr>
              <a:t>, Timothy Luke Johnson, the author speculates that this was a group that allowed the eating of temple meat.</a:t>
            </a:r>
          </a:p>
          <a:p>
            <a:pPr marL="0" marR="0" algn="just">
              <a:spcBef>
                <a:spcPts val="0"/>
              </a:spcBef>
              <a:spcAft>
                <a:spcPts val="0"/>
              </a:spcAft>
            </a:pPr>
            <a:endParaRPr lang="en-US" sz="1200" dirty="0">
              <a:effectLst/>
              <a:latin typeface="Times New Roman"/>
              <a:ea typeface="Times New Roman"/>
            </a:endParaRPr>
          </a:p>
          <a:p>
            <a:pPr marL="0" marR="0" algn="just">
              <a:spcBef>
                <a:spcPts val="0"/>
              </a:spcBef>
              <a:spcAft>
                <a:spcPts val="0"/>
              </a:spcAft>
            </a:pPr>
            <a:r>
              <a:rPr lang="en-US" sz="1200" dirty="0">
                <a:effectLst/>
                <a:latin typeface="Times New Roman"/>
                <a:ea typeface="Times New Roman"/>
              </a:rPr>
              <a:t>Harper Collins Page 828 thus was a city closely associated with Rome It was elevated</a:t>
            </a:r>
            <a:r>
              <a:rPr lang="en-US" sz="1200" baseline="0" dirty="0">
                <a:effectLst/>
                <a:latin typeface="Times New Roman"/>
                <a:ea typeface="Times New Roman"/>
              </a:rPr>
              <a:t> </a:t>
            </a:r>
            <a:r>
              <a:rPr lang="en-US" sz="1200" dirty="0">
                <a:effectLst/>
                <a:latin typeface="Times New Roman"/>
                <a:ea typeface="Times New Roman"/>
              </a:rPr>
              <a:t>by Augustus to a Senatorial Province with</a:t>
            </a:r>
            <a:r>
              <a:rPr lang="en-US" sz="1200" baseline="0" dirty="0">
                <a:effectLst/>
                <a:latin typeface="Times New Roman"/>
                <a:ea typeface="Times New Roman"/>
              </a:rPr>
              <a:t> a Gov of high rank. Th</a:t>
            </a:r>
            <a:r>
              <a:rPr lang="en-US" sz="1200" dirty="0">
                <a:effectLst/>
                <a:latin typeface="Times New Roman"/>
                <a:ea typeface="Times New Roman"/>
              </a:rPr>
              <a:t>e Governor of the Province no longer resided there but still held court ther</a:t>
            </a:r>
            <a:r>
              <a:rPr lang="en-US" sz="1200" baseline="0" dirty="0">
                <a:effectLst/>
                <a:latin typeface="Times New Roman"/>
                <a:ea typeface="Times New Roman"/>
              </a:rPr>
              <a:t>e </a:t>
            </a:r>
            <a:r>
              <a:rPr lang="en-US" sz="1200" dirty="0">
                <a:effectLst/>
                <a:latin typeface="Times New Roman"/>
                <a:ea typeface="Times New Roman"/>
              </a:rPr>
              <a:t>in the</a:t>
            </a:r>
            <a:r>
              <a:rPr lang="en-US" sz="1200" baseline="0" dirty="0">
                <a:effectLst/>
                <a:latin typeface="Times New Roman"/>
                <a:ea typeface="Times New Roman"/>
              </a:rPr>
              <a:t> f</a:t>
            </a:r>
            <a:r>
              <a:rPr lang="en-US" sz="1200" dirty="0">
                <a:effectLst/>
                <a:latin typeface="Times New Roman"/>
                <a:ea typeface="Times New Roman"/>
              </a:rPr>
              <a:t>irst</a:t>
            </a:r>
            <a:r>
              <a:rPr lang="en-US" sz="1200" baseline="0" dirty="0">
                <a:effectLst/>
                <a:latin typeface="Times New Roman"/>
                <a:ea typeface="Times New Roman"/>
              </a:rPr>
              <a:t> </a:t>
            </a:r>
            <a:r>
              <a:rPr lang="en-US" sz="1200" dirty="0">
                <a:effectLst/>
                <a:latin typeface="Times New Roman"/>
                <a:ea typeface="Times New Roman"/>
              </a:rPr>
              <a:t>century. The</a:t>
            </a:r>
            <a:r>
              <a:rPr lang="en-US" sz="1200" baseline="0" dirty="0">
                <a:effectLst/>
                <a:latin typeface="Times New Roman"/>
                <a:ea typeface="Times New Roman"/>
              </a:rPr>
              <a:t> </a:t>
            </a:r>
            <a:r>
              <a:rPr lang="en-US" sz="1200" dirty="0">
                <a:effectLst/>
                <a:latin typeface="Times New Roman"/>
                <a:ea typeface="Times New Roman"/>
              </a:rPr>
              <a:t>Governor had</a:t>
            </a:r>
            <a:r>
              <a:rPr lang="en-US" sz="1200" baseline="0" dirty="0">
                <a:effectLst/>
                <a:latin typeface="Times New Roman"/>
                <a:ea typeface="Times New Roman"/>
              </a:rPr>
              <a:t> </a:t>
            </a:r>
            <a:r>
              <a:rPr lang="en-US" sz="1200" dirty="0">
                <a:effectLst/>
                <a:latin typeface="Times New Roman"/>
                <a:ea typeface="Times New Roman"/>
              </a:rPr>
              <a:t>the right</a:t>
            </a:r>
            <a:r>
              <a:rPr lang="en-US" sz="1200" baseline="0" dirty="0">
                <a:effectLst/>
                <a:latin typeface="Times New Roman"/>
                <a:ea typeface="Times New Roman"/>
              </a:rPr>
              <a:t> </a:t>
            </a:r>
            <a:r>
              <a:rPr lang="en-US" sz="1200" dirty="0">
                <a:effectLst/>
                <a:latin typeface="Times New Roman"/>
                <a:ea typeface="Times New Roman"/>
              </a:rPr>
              <a:t>of</a:t>
            </a:r>
            <a:r>
              <a:rPr lang="en-US" sz="1200" baseline="0" dirty="0">
                <a:effectLst/>
                <a:latin typeface="Times New Roman"/>
                <a:ea typeface="Times New Roman"/>
              </a:rPr>
              <a:t> </a:t>
            </a:r>
            <a:r>
              <a:rPr lang="en-US" sz="1200" dirty="0">
                <a:effectLst/>
                <a:latin typeface="Times New Roman"/>
                <a:ea typeface="Times New Roman"/>
              </a:rPr>
              <a:t>capital punishment and the</a:t>
            </a:r>
            <a:r>
              <a:rPr lang="en-US" sz="1200" baseline="0" dirty="0">
                <a:effectLst/>
                <a:latin typeface="Times New Roman"/>
                <a:ea typeface="Times New Roman"/>
              </a:rPr>
              <a:t> sharp two-edged sword of Christ may be a contrast to the governor’s power of capital punishment the Satan's throne comment may be because this city was a prominent center of the imperial cult.</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11</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algn="just">
              <a:spcBef>
                <a:spcPts val="0"/>
              </a:spcBef>
              <a:spcAft>
                <a:spcPts val="0"/>
              </a:spcAft>
            </a:pPr>
            <a:endParaRPr lang="en-US" sz="1200" dirty="0">
              <a:effectLst/>
              <a:latin typeface="Times New Roman"/>
              <a:ea typeface="Times New Roman"/>
            </a:endParaRPr>
          </a:p>
          <a:p>
            <a:r>
              <a:rPr lang="en-US" sz="1200" dirty="0">
                <a:effectLst/>
                <a:latin typeface="Times New Roman"/>
                <a:ea typeface="Times New Roman"/>
              </a:rPr>
              <a:t> </a:t>
            </a:r>
            <a:r>
              <a:rPr lang="en-US" sz="1200" kern="1200" dirty="0">
                <a:solidFill>
                  <a:schemeClr val="tx1"/>
                </a:solidFill>
                <a:effectLst/>
                <a:latin typeface="+mn-lt"/>
                <a:ea typeface="+mn-ea"/>
                <a:cs typeface="+mn-cs"/>
              </a:rPr>
              <a:t>Thyatira - This Church is praised for its love, faith, service, and patient endurance, but criticized for its tolerance of Jezebel. This is a person apparently leading some of them astray. </a:t>
            </a:r>
          </a:p>
          <a:p>
            <a:r>
              <a:rPr lang="en-US" sz="1200" kern="1200" dirty="0">
                <a:solidFill>
                  <a:schemeClr val="tx1"/>
                </a:solidFill>
                <a:effectLst/>
                <a:latin typeface="+mn-lt"/>
                <a:ea typeface="+mn-ea"/>
                <a:cs typeface="+mn-cs"/>
              </a:rPr>
              <a:t>. Jezebel was the wife of King Ahab she tried to introduce idol worship and was killed.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Revelation 2, V 18 Thyatira  -</a:t>
            </a:r>
            <a:r>
              <a:rPr lang="en-US" sz="1200" b="1" kern="1200" dirty="0">
                <a:solidFill>
                  <a:schemeClr val="tx1"/>
                </a:solidFill>
                <a:effectLst/>
                <a:latin typeface="+mn-lt"/>
                <a:ea typeface="+mn-ea"/>
                <a:cs typeface="+mn-cs"/>
              </a:rPr>
              <a:t>18 And to the angel of the church in Thyatira write: These are the words of the Son of God, who has eyes like a flame of fire, and whose feet are like burnished bronze: 19 I know your works your love, faith, service, and patient endurance. I know that your last works are greater than the first.  20 But I have this against you: you tolerate that woman Jezebel, who calls herself a prophet and is teaching and beguiling my servants  to practice fornication and to eat food sacrificed to idols.  21 I gave her time to repent, but she refuses to repent of her fornication.  22 Beware, I am throwing her on a bed, and those who commit adultery with her I am throwing into great distress, unless they repent of her doings;  23  and I will strike her children dead.</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Harper Collins Bible Dictionary Page 1148 The reference to the eyes like a flame and feet like burnished bronze may allude to the local</a:t>
            </a:r>
            <a:r>
              <a:rPr lang="en-US" sz="1200" b="1" kern="1200" baseline="0" dirty="0">
                <a:solidFill>
                  <a:schemeClr val="tx1"/>
                </a:solidFill>
                <a:effectLst/>
                <a:latin typeface="+mn-lt"/>
                <a:ea typeface="+mn-ea"/>
                <a:cs typeface="+mn-cs"/>
              </a:rPr>
              <a:t> god, Tyrimmos, identified with the Greek sun god, Helios and Appolo. No further reference to tyrimmos can be found.</a:t>
            </a:r>
            <a:endParaRPr lang="en-US" sz="1200" b="1" kern="1200" dirty="0">
              <a:solidFill>
                <a:schemeClr val="tx1"/>
              </a:solidFill>
              <a:effectLst/>
              <a:latin typeface="+mn-lt"/>
              <a:ea typeface="+mn-ea"/>
              <a:cs typeface="+mn-cs"/>
            </a:endParaRPr>
          </a:p>
          <a:p>
            <a:pPr marL="0" marR="0" algn="just">
              <a:spcBef>
                <a:spcPts val="0"/>
              </a:spcBef>
              <a:spcAft>
                <a:spcPts val="0"/>
              </a:spcAft>
            </a:pPr>
            <a:endParaRPr lang="en-US" dirty="0"/>
          </a:p>
          <a:p>
            <a:pPr marL="0" marR="0" algn="just">
              <a:spcBef>
                <a:spcPts val="0"/>
              </a:spcBef>
              <a:spcAft>
                <a:spcPts val="0"/>
              </a:spcAft>
            </a:pPr>
            <a:r>
              <a:rPr lang="en-US" dirty="0"/>
              <a:t>Wikipedia In early Christian times, Thyateira was home to a significant Christian church, mentioned as one of the </a:t>
            </a:r>
            <a:r>
              <a:rPr lang="en-US" dirty="0">
                <a:hlinkClick r:id="rId3" tooltip="Seven Churches of the Book of Revelation"/>
              </a:rPr>
              <a:t>seven Churches of the Book of Revelation</a:t>
            </a:r>
            <a:r>
              <a:rPr lang="en-US" dirty="0"/>
              <a:t> in the </a:t>
            </a:r>
            <a:r>
              <a:rPr lang="en-US" dirty="0">
                <a:hlinkClick r:id="rId4" tooltip="Book of Revelation"/>
              </a:rPr>
              <a:t>Book of Revelation</a:t>
            </a:r>
            <a:r>
              <a:rPr lang="en-US" dirty="0"/>
              <a:t>.</a:t>
            </a:r>
            <a:r>
              <a:rPr lang="en-US" baseline="30000" dirty="0">
                <a:hlinkClick r:id="rId5"/>
              </a:rPr>
              <a:t>[6]</a:t>
            </a:r>
            <a:r>
              <a:rPr lang="en-US" dirty="0"/>
              <a:t> According to Revelation, a woman named Jezebel (who called herself a prophetess) taught and seduced the Christians of Thyateira to commit sexual immorality and to eat things sacrificed to idols.</a:t>
            </a:r>
          </a:p>
        </p:txBody>
      </p:sp>
      <p:sp>
        <p:nvSpPr>
          <p:cNvPr id="4" name="Slide Number Placeholder 3"/>
          <p:cNvSpPr>
            <a:spLocks noGrp="1"/>
          </p:cNvSpPr>
          <p:nvPr>
            <p:ph type="sldNum" sz="quarter" idx="10"/>
          </p:nvPr>
        </p:nvSpPr>
        <p:spPr/>
        <p:txBody>
          <a:bodyPr/>
          <a:lstStyle/>
          <a:p>
            <a:fld id="{37E4EE80-604D-4503-B287-E50A3A57C134}" type="slidenum">
              <a:rPr lang="en-US" smtClean="0"/>
              <a:t>14</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algn="just">
              <a:spcBef>
                <a:spcPts val="0"/>
              </a:spcBef>
              <a:spcAft>
                <a:spcPts val="0"/>
              </a:spcAft>
            </a:pPr>
            <a:endParaRPr lang="en-US" sz="1200" dirty="0">
              <a:effectLst/>
              <a:latin typeface="Times New Roman"/>
              <a:ea typeface="Times New Roman"/>
            </a:endParaRPr>
          </a:p>
          <a:p>
            <a:r>
              <a:rPr lang="en-US" sz="1200" dirty="0">
                <a:effectLst/>
                <a:latin typeface="Times New Roman"/>
                <a:ea typeface="Times New Roman"/>
              </a:rPr>
              <a:t> </a:t>
            </a:r>
            <a:r>
              <a:rPr lang="en-US" sz="1200" kern="1200" dirty="0">
                <a:solidFill>
                  <a:schemeClr val="tx1"/>
                </a:solidFill>
                <a:effectLst/>
                <a:latin typeface="+mn-lt"/>
                <a:ea typeface="+mn-ea"/>
                <a:cs typeface="+mn-cs"/>
              </a:rPr>
              <a:t>Sardis - This Church was praised for its good works in the past but now it is dead. Apparently, even perfect works without enthusiasm are seen as a problem.</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Revelation 3, V3 Sardis 3 </a:t>
            </a:r>
            <a:r>
              <a:rPr lang="en-US" sz="1200" b="1" kern="1200" dirty="0">
                <a:solidFill>
                  <a:schemeClr val="tx1"/>
                </a:solidFill>
                <a:effectLst/>
                <a:latin typeface="+mn-lt"/>
                <a:ea typeface="+mn-ea"/>
                <a:cs typeface="+mn-cs"/>
              </a:rPr>
              <a:t>And to the angel of the church in Sardis write: These are the words of him who has the seven spirits of God and the seven stars: </a:t>
            </a:r>
          </a:p>
          <a:p>
            <a:r>
              <a:rPr lang="en-US" sz="1200" b="1" kern="1200" dirty="0">
                <a:solidFill>
                  <a:schemeClr val="tx1"/>
                </a:solidFill>
                <a:effectLst/>
                <a:latin typeface="+mn-lt"/>
                <a:ea typeface="+mn-ea"/>
                <a:cs typeface="+mn-cs"/>
              </a:rPr>
              <a:t>I know your works; you have a name of being alive, but you are dead.  2 Wake up, and strengthen what remains and is on the point of death, for I have not found your works perfect in the sight of my God.  3 Remember then what you received and heard; obey it, and repent.</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Harper Collins</a:t>
            </a:r>
            <a:r>
              <a:rPr lang="en-US" sz="1200" b="1" kern="1200" baseline="0" dirty="0">
                <a:solidFill>
                  <a:schemeClr val="tx1"/>
                </a:solidFill>
                <a:effectLst/>
                <a:latin typeface="+mn-lt"/>
                <a:ea typeface="+mn-ea"/>
                <a:cs typeface="+mn-cs"/>
              </a:rPr>
              <a:t> Bible Dictionary Page 973. In Roman time Sardis was the center of the imperial cult in the region which was administered by a provincial council.</a:t>
            </a:r>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Wikipedia</a:t>
            </a:r>
          </a:p>
          <a:p>
            <a:endParaRPr lang="en-US" sz="1200" b="1" kern="1200" dirty="0">
              <a:solidFill>
                <a:schemeClr val="tx1"/>
              </a:solidFill>
              <a:effectLst/>
              <a:latin typeface="+mn-lt"/>
              <a:ea typeface="+mn-ea"/>
              <a:cs typeface="+mn-cs"/>
            </a:endParaRPr>
          </a:p>
          <a:p>
            <a:r>
              <a:rPr lang="en-US" b="1" dirty="0"/>
              <a:t>Sardis</a:t>
            </a:r>
            <a:r>
              <a:rPr lang="en-US" dirty="0"/>
              <a:t> or </a:t>
            </a:r>
            <a:r>
              <a:rPr lang="en-US" b="1" dirty="0"/>
              <a:t>Sardes</a:t>
            </a:r>
            <a:r>
              <a:rPr lang="en-US" dirty="0"/>
              <a:t> (</a:t>
            </a:r>
            <a:r>
              <a:rPr lang="en-US" dirty="0">
                <a:hlinkClick r:id="rId3" tooltip="Lydian language"/>
              </a:rPr>
              <a:t>Lydian</a:t>
            </a:r>
            <a:r>
              <a:rPr lang="en-US" dirty="0"/>
              <a:t>: </a:t>
            </a:r>
            <a:r>
              <a:rPr lang="en-US" i="1" dirty="0"/>
              <a:t>Sfard</a:t>
            </a:r>
            <a:r>
              <a:rPr lang="en-US" dirty="0"/>
              <a:t>; </a:t>
            </a:r>
            <a:r>
              <a:rPr lang="en-US" dirty="0">
                <a:hlinkClick r:id="rId4" tooltip="Greek language"/>
              </a:rPr>
              <a:t>Greek</a:t>
            </a:r>
            <a:r>
              <a:rPr lang="en-US" dirty="0"/>
              <a:t>: Σάρδεις, </a:t>
            </a:r>
            <a:r>
              <a:rPr lang="en-US" i="1" dirty="0"/>
              <a:t>Sardeis</a:t>
            </a:r>
            <a:r>
              <a:rPr lang="en-US" dirty="0"/>
              <a:t>; </a:t>
            </a:r>
            <a:r>
              <a:rPr lang="en-US" dirty="0">
                <a:hlinkClick r:id="rId5" tooltip="Persian language"/>
              </a:rPr>
              <a:t>Persian</a:t>
            </a:r>
            <a:r>
              <a:rPr lang="en-US" dirty="0"/>
              <a:t>: سارد, </a:t>
            </a:r>
            <a:r>
              <a:rPr lang="en-US" i="1" dirty="0"/>
              <a:t>Sārd</a:t>
            </a:r>
            <a:r>
              <a:rPr lang="en-US" dirty="0"/>
              <a:t>) was an ancient city at the location of modern </a:t>
            </a:r>
            <a:r>
              <a:rPr lang="en-US" i="1" dirty="0"/>
              <a:t>Sart</a:t>
            </a:r>
            <a:r>
              <a:rPr lang="en-US" dirty="0"/>
              <a:t> (Sartmahmut before 19 October 2005) in </a:t>
            </a:r>
            <a:r>
              <a:rPr lang="en-US" dirty="0">
                <a:hlinkClick r:id="rId6" tooltip="Turkey"/>
              </a:rPr>
              <a:t>Turkey</a:t>
            </a:r>
            <a:r>
              <a:rPr lang="en-US" dirty="0"/>
              <a:t>'s </a:t>
            </a:r>
            <a:r>
              <a:rPr lang="en-US" dirty="0">
                <a:hlinkClick r:id="rId7" tooltip="Manisa Province"/>
              </a:rPr>
              <a:t>Manisa Province</a:t>
            </a:r>
            <a:r>
              <a:rPr lang="en-US" dirty="0"/>
              <a:t>. Sardis was the capital of the ancient kingdom of </a:t>
            </a:r>
            <a:r>
              <a:rPr lang="en-US" dirty="0">
                <a:hlinkClick r:id="rId8" tooltip="Lydia"/>
              </a:rPr>
              <a:t>Lydia</a:t>
            </a:r>
            <a:r>
              <a:rPr lang="en-US" dirty="0"/>
              <a:t>,</a:t>
            </a:r>
            <a:r>
              <a:rPr lang="en-US" baseline="30000" dirty="0">
                <a:hlinkClick r:id="rId9"/>
              </a:rPr>
              <a:t>[1]</a:t>
            </a:r>
            <a:r>
              <a:rPr lang="en-US" dirty="0"/>
              <a:t> one of the important cities of the </a:t>
            </a:r>
            <a:r>
              <a:rPr lang="en-US" dirty="0">
                <a:hlinkClick r:id="rId10" tooltip="Persian Empire"/>
              </a:rPr>
              <a:t>Persian Empire</a:t>
            </a:r>
            <a:r>
              <a:rPr lang="en-US" dirty="0"/>
              <a:t>, the seat of a </a:t>
            </a:r>
            <a:r>
              <a:rPr lang="en-US" dirty="0">
                <a:hlinkClick r:id="rId11" tooltip="Proconsul"/>
              </a:rPr>
              <a:t>proconsul</a:t>
            </a:r>
            <a:r>
              <a:rPr lang="en-US" dirty="0"/>
              <a:t> under the </a:t>
            </a:r>
            <a:r>
              <a:rPr lang="en-US" dirty="0">
                <a:hlinkClick r:id="rId12" tooltip="Roman Empire"/>
              </a:rPr>
              <a:t>Roman Empire</a:t>
            </a:r>
            <a:r>
              <a:rPr lang="en-US" dirty="0"/>
              <a:t>, and the metropolis of the province Lydia in later Roman and </a:t>
            </a:r>
            <a:r>
              <a:rPr lang="en-US" dirty="0">
                <a:hlinkClick r:id="rId13" tooltip="Byzantine Empire"/>
              </a:rPr>
              <a:t>Byzantine</a:t>
            </a:r>
            <a:r>
              <a:rPr lang="en-US" dirty="0"/>
              <a:t> times. As one of the </a:t>
            </a:r>
            <a:r>
              <a:rPr lang="en-US" dirty="0">
                <a:hlinkClick r:id="rId14" tooltip="Seven churches of Asia"/>
              </a:rPr>
              <a:t>Seven churches of Asia</a:t>
            </a:r>
            <a:r>
              <a:rPr lang="en-US" dirty="0"/>
              <a:t>, it was addressed by the author of the </a:t>
            </a:r>
            <a:r>
              <a:rPr lang="en-US" dirty="0">
                <a:hlinkClick r:id="rId15" tooltip="Book of Revelation"/>
              </a:rPr>
              <a:t>Book of Revelation</a:t>
            </a:r>
            <a:r>
              <a:rPr lang="en-US" dirty="0"/>
              <a:t> in terms which seem to imply that its population was notoriously soft and fainthearted. Its importance was due, first to its military strength, secondly to its situation on an important highway leading from the interior to the </a:t>
            </a:r>
            <a:r>
              <a:rPr lang="en-US" dirty="0">
                <a:hlinkClick r:id="rId16" tooltip="Aegean Sea"/>
              </a:rPr>
              <a:t>Aegean</a:t>
            </a:r>
            <a:r>
              <a:rPr lang="en-US" dirty="0"/>
              <a:t> coast, and thirdly to its commanding the wide and fertile plain of the </a:t>
            </a:r>
            <a:r>
              <a:rPr lang="en-US" dirty="0">
                <a:hlinkClick r:id="rId17" tooltip="Gediz River"/>
              </a:rPr>
              <a:t>Hermus</a:t>
            </a:r>
            <a:r>
              <a:rPr lang="en-US" dirty="0"/>
              <a:t>.</a:t>
            </a:r>
          </a:p>
          <a:p>
            <a:endParaRPr lang="en-US" sz="1200" b="1" kern="1200" dirty="0">
              <a:solidFill>
                <a:schemeClr val="tx1"/>
              </a:solidFill>
              <a:effectLst/>
              <a:latin typeface="+mn-lt"/>
              <a:ea typeface="+mn-ea"/>
              <a:cs typeface="+mn-cs"/>
            </a:endParaRPr>
          </a:p>
          <a:p>
            <a:pPr rtl="0"/>
            <a:r>
              <a:rPr lang="en-US" b="1" dirty="0"/>
              <a:t>Sardis synagogue</a:t>
            </a:r>
          </a:p>
          <a:p>
            <a:pPr rtl="0"/>
            <a:r>
              <a:rPr lang="en-US" dirty="0"/>
              <a:t>Main article: </a:t>
            </a:r>
            <a:r>
              <a:rPr lang="en-US" dirty="0">
                <a:hlinkClick r:id="rId18" tooltip="Sardis Synagogue"/>
              </a:rPr>
              <a:t>Sardis Synagogue</a:t>
            </a:r>
            <a:endParaRPr lang="en-US" dirty="0"/>
          </a:p>
          <a:p>
            <a:pPr rtl="0"/>
            <a:r>
              <a:rPr lang="en-US" dirty="0">
                <a:effectLst/>
              </a:rPr>
              <a:t>A recent view of the </a:t>
            </a:r>
            <a:r>
              <a:rPr lang="en-US" dirty="0">
                <a:effectLst/>
                <a:hlinkClick r:id="rId18" tooltip="Sardis Synagogue"/>
              </a:rPr>
              <a:t>Sardis Synagogue</a:t>
            </a:r>
            <a:endParaRPr lang="en-US" dirty="0">
              <a:effectLst/>
            </a:endParaRPr>
          </a:p>
          <a:p>
            <a:pPr rtl="0"/>
            <a:r>
              <a:rPr lang="en-US" dirty="0"/>
              <a:t>Since 1958, both </a:t>
            </a:r>
            <a:r>
              <a:rPr lang="en-US" dirty="0">
                <a:hlinkClick r:id="rId19" tooltip="Harvard University"/>
              </a:rPr>
              <a:t>Harvard</a:t>
            </a:r>
            <a:r>
              <a:rPr lang="en-US" dirty="0"/>
              <a:t> and </a:t>
            </a:r>
            <a:r>
              <a:rPr lang="en-US" dirty="0">
                <a:hlinkClick r:id="rId20" tooltip="Cornell University"/>
              </a:rPr>
              <a:t>Cornell Universities</a:t>
            </a:r>
            <a:r>
              <a:rPr lang="en-US" dirty="0"/>
              <a:t> have sponsored annual archeological expeditions to Sardis. These excavations unearthed perhaps the most impressive synagogue in the western diaspora yet discovered from antiquity, yielding over eighty Greek and seven Hebrew inscriptions as well as numerous mosaic floors. (For evidence in the east, see </a:t>
            </a:r>
            <a:r>
              <a:rPr lang="en-US" dirty="0">
                <a:hlinkClick r:id="rId21" tooltip="Dura-Europos synagogue"/>
              </a:rPr>
              <a:t>Dura Europos</a:t>
            </a:r>
            <a:r>
              <a:rPr lang="en-US" dirty="0"/>
              <a:t> in </a:t>
            </a:r>
            <a:r>
              <a:rPr lang="en-US" dirty="0">
                <a:hlinkClick r:id="rId22" tooltip="Syria"/>
              </a:rPr>
              <a:t>Syria</a:t>
            </a:r>
            <a:r>
              <a:rPr lang="en-US" dirty="0"/>
              <a:t>.) The discovery of the Sardis synagogue has reversed previous assumptions about Judaism in the later Roman empire. Along with the discovery of the </a:t>
            </a:r>
            <a:r>
              <a:rPr lang="en-US" dirty="0">
                <a:hlinkClick r:id="rId23" tooltip="God-fearer"/>
              </a:rPr>
              <a:t>godfearers</a:t>
            </a:r>
            <a:r>
              <a:rPr lang="en-US" dirty="0"/>
              <a:t>/theosebeis inscription from the </a:t>
            </a:r>
            <a:r>
              <a:rPr lang="en-US" dirty="0">
                <a:hlinkClick r:id="rId24" tooltip="Aphrodisias"/>
              </a:rPr>
              <a:t>Aphrodisias</a:t>
            </a:r>
            <a:r>
              <a:rPr lang="en-US" dirty="0"/>
              <a:t>, it provides indisputable evidence for the continued presence of Jewish communities in Asia Minor and their integration into general Roman life at a time when many scholars previously assumed that Christianity had eclipsed Judaism.</a:t>
            </a:r>
            <a:r>
              <a:rPr lang="en-US" baseline="30000" dirty="0">
                <a:effectLst/>
              </a:rPr>
              <a:t>[</a:t>
            </a:r>
            <a:r>
              <a:rPr lang="en-US" i="1" baseline="30000" dirty="0">
                <a:effectLst/>
                <a:hlinkClick r:id="rId25" tooltip="Wikipedia:Citation needed"/>
              </a:rPr>
              <a:t>citation needed</a:t>
            </a:r>
            <a:r>
              <a:rPr lang="en-US" baseline="30000" dirty="0">
                <a:effectLst/>
              </a:rPr>
              <a:t>]</a:t>
            </a:r>
            <a:endParaRPr lang="en-US" dirty="0"/>
          </a:p>
          <a:p>
            <a:pPr rtl="0"/>
            <a:r>
              <a:rPr lang="en-US" dirty="0"/>
              <a:t>The synagogue was a section of a large bath-gymnasium complex, that was in use for about 450 – 500 years. In the beginning, middle of the 2nd century AD, the rooms the synagogue is situated in were used as changing rooms or resting rooms. The complex was destroyed in 616 AD by the Sassanian-Persians.</a:t>
            </a:r>
            <a:r>
              <a:rPr lang="en-US" baseline="30000" dirty="0">
                <a:effectLst/>
              </a:rPr>
              <a:t>[</a:t>
            </a:r>
            <a:r>
              <a:rPr lang="en-US" i="1" baseline="30000" dirty="0">
                <a:effectLst/>
                <a:hlinkClick r:id="rId25" tooltip="Wikipedia:Citation needed"/>
              </a:rPr>
              <a:t>citation needed</a:t>
            </a:r>
            <a:r>
              <a:rPr lang="en-US" baseline="30000" dirty="0">
                <a:effectLst/>
              </a:rPr>
              <a:t>]</a:t>
            </a:r>
            <a:endParaRPr lang="en-US" dirty="0"/>
          </a:p>
          <a:p>
            <a:pPr rtl="0"/>
            <a:r>
              <a:rPr lang="en-US" dirty="0"/>
              <a:t>Sardis and the Hebrew </a:t>
            </a:r>
            <a:r>
              <a:rPr lang="en-US" dirty="0">
                <a:hlinkClick r:id="rId26" tooltip="Sepharad"/>
              </a:rPr>
              <a:t>Sepharad</a:t>
            </a:r>
            <a:r>
              <a:rPr lang="en-US" dirty="0"/>
              <a:t> may have been one and the same.</a:t>
            </a:r>
          </a:p>
          <a:p>
            <a:endParaRPr lang="en-US" sz="1200" b="1" kern="1200" dirty="0">
              <a:solidFill>
                <a:schemeClr val="tx1"/>
              </a:solidFill>
              <a:effectLst/>
              <a:latin typeface="+mn-lt"/>
              <a:ea typeface="+mn-ea"/>
              <a:cs typeface="+mn-cs"/>
            </a:endParaRPr>
          </a:p>
          <a:p>
            <a:endParaRPr lang="en-US" b="1" dirty="0"/>
          </a:p>
        </p:txBody>
      </p:sp>
      <p:sp>
        <p:nvSpPr>
          <p:cNvPr id="4" name="Slide Number Placeholder 3"/>
          <p:cNvSpPr>
            <a:spLocks noGrp="1"/>
          </p:cNvSpPr>
          <p:nvPr>
            <p:ph type="sldNum" sz="quarter" idx="10"/>
          </p:nvPr>
        </p:nvSpPr>
        <p:spPr/>
        <p:txBody>
          <a:bodyPr/>
          <a:lstStyle/>
          <a:p>
            <a:fld id="{37E4EE80-604D-4503-B287-E50A3A57C134}" type="slidenum">
              <a:rPr lang="en-US" smtClean="0"/>
              <a:t>16</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Philadelphia - This Church is praised for its patient endurance which has been such that due to it they will be protected from a potential trial.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Revelation 3, V </a:t>
            </a:r>
            <a:r>
              <a:rPr lang="en-US" sz="1200" b="1" kern="1200" dirty="0">
                <a:solidFill>
                  <a:schemeClr val="tx1"/>
                </a:solidFill>
                <a:effectLst/>
                <a:latin typeface="+mn-lt"/>
                <a:ea typeface="+mn-ea"/>
                <a:cs typeface="+mn-cs"/>
              </a:rPr>
              <a:t>10 Philadelphia 10 Because you have kept my word of patient endurance, I will keep you from the hour of trial that is coming on the whole world to test the inhabitants of the earth.</a:t>
            </a:r>
          </a:p>
          <a:p>
            <a:pPr marL="0" marR="0" algn="just">
              <a:spcBef>
                <a:spcPts val="0"/>
              </a:spcBef>
              <a:spcAft>
                <a:spcPts val="0"/>
              </a:spcAft>
            </a:pPr>
            <a:endParaRPr lang="en-US" dirty="0"/>
          </a:p>
          <a:p>
            <a:pPr marL="0" marR="0" algn="just">
              <a:spcBef>
                <a:spcPts val="0"/>
              </a:spcBef>
              <a:spcAft>
                <a:spcPts val="0"/>
              </a:spcAft>
            </a:pPr>
            <a:endParaRPr lang="en-US" dirty="0"/>
          </a:p>
          <a:p>
            <a:pPr marL="0" marR="0" algn="just">
              <a:spcBef>
                <a:spcPts val="0"/>
              </a:spcBef>
              <a:spcAft>
                <a:spcPts val="0"/>
              </a:spcAft>
            </a:pPr>
            <a:r>
              <a:rPr lang="en-US" dirty="0"/>
              <a:t>Wikipedia</a:t>
            </a:r>
          </a:p>
          <a:p>
            <a:pPr rtl="0"/>
            <a:r>
              <a:rPr lang="en-US" b="1" dirty="0"/>
              <a:t>Roman Philadelphia</a:t>
            </a:r>
          </a:p>
          <a:p>
            <a:pPr rtl="0"/>
            <a:r>
              <a:rPr lang="en-US" dirty="0"/>
              <a:t>Philadelphia was in the administrative district of Sardis (Pliny NH 5.111). In AD 17, the city suffered badly in an earthquake, and the emperor Tiberius relieved it of having to pay taxes (Tacitus Annales 2.47, cf. Strabo 12.8.18, 13.4.10, John Lydus de mensibus 4.115). in response, the city granted honors to Tiberius. Evidence from coinage reveals that Caligula helped the city; under Vespasian, Philadelphia received his cognomen, Flavia. Under Caracalla, Philadelphia housed an imperial cult; its coins bore the word </a:t>
            </a:r>
            <a:r>
              <a:rPr lang="en-US" i="1" dirty="0"/>
              <a:t>Neokoron</a:t>
            </a:r>
            <a:r>
              <a:rPr lang="en-US" dirty="0"/>
              <a:t> (literally, "temple-sweeper"--caretaker of the temple). A small theater located at the northern edge of Toptepe Hill is all that remains of Roman Philadelphia.</a:t>
            </a:r>
          </a:p>
          <a:p>
            <a:pPr rtl="0"/>
            <a:r>
              <a:rPr lang="en-US" b="1" dirty="0"/>
              <a:t>[</a:t>
            </a:r>
            <a:r>
              <a:rPr lang="en-US" b="1" dirty="0">
                <a:hlinkClick r:id="rId3" tooltip="Edit section: Philadelphia in the Book of Revelation"/>
              </a:rPr>
              <a:t>edit</a:t>
            </a:r>
            <a:r>
              <a:rPr lang="en-US" b="1" dirty="0"/>
              <a:t>] Philadelphia in the Book of Revelation</a:t>
            </a:r>
          </a:p>
          <a:p>
            <a:pPr rtl="0"/>
            <a:r>
              <a:rPr lang="en-US" dirty="0"/>
              <a:t>Although several ancient cities bore the name of Philadelphia, this is definitely the one listed among the </a:t>
            </a:r>
            <a:r>
              <a:rPr lang="en-US" dirty="0">
                <a:hlinkClick r:id="rId4" tooltip="Seven churches of Asia"/>
              </a:rPr>
              <a:t>seven churches</a:t>
            </a:r>
            <a:r>
              <a:rPr lang="en-US" dirty="0"/>
              <a:t> by </a:t>
            </a:r>
            <a:r>
              <a:rPr lang="en-US" dirty="0">
                <a:hlinkClick r:id="rId5" tooltip="John of Patmos"/>
              </a:rPr>
              <a:t>John</a:t>
            </a:r>
            <a:r>
              <a:rPr lang="en-US" dirty="0"/>
              <a:t> in the </a:t>
            </a:r>
            <a:r>
              <a:rPr lang="en-US" dirty="0">
                <a:hlinkClick r:id="rId6" tooltip="Book of Revelation"/>
              </a:rPr>
              <a:t>Book of Revelation</a:t>
            </a:r>
            <a:r>
              <a:rPr lang="en-US" dirty="0"/>
              <a:t>.</a:t>
            </a:r>
            <a:r>
              <a:rPr lang="en-US" baseline="30000" dirty="0">
                <a:hlinkClick r:id="rId7"/>
              </a:rPr>
              <a:t>[2]</a:t>
            </a:r>
            <a:r>
              <a:rPr lang="en-US" dirty="0"/>
              <a:t> Philadelphia is the sixth church of the seven.(</a:t>
            </a:r>
            <a:r>
              <a:rPr lang="en-US" dirty="0">
                <a:hlinkClick r:id="rId8"/>
              </a:rPr>
              <a:t>Revelation 1:11</a:t>
            </a:r>
            <a:r>
              <a:rPr lang="en-US" dirty="0"/>
              <a:t>). A letter specifically addressed to the Philadelphian church is recorded in (</a:t>
            </a:r>
            <a:r>
              <a:rPr lang="en-US" dirty="0">
                <a:hlinkClick r:id="rId9"/>
              </a:rPr>
              <a:t>Revelation 3:7-13</a:t>
            </a:r>
            <a:r>
              <a:rPr lang="en-US" dirty="0"/>
              <a:t>). According to this letter, the Philadelphian Christians were suffering persecution at the hands of the local Jews, whom </a:t>
            </a:r>
            <a:r>
              <a:rPr lang="en-US" i="1" dirty="0"/>
              <a:t>Revelation</a:t>
            </a:r>
            <a:r>
              <a:rPr lang="en-US" dirty="0"/>
              <a:t> calls "the synagogue of Satan" (</a:t>
            </a:r>
            <a:r>
              <a:rPr lang="en-US" dirty="0">
                <a:hlinkClick r:id="rId10"/>
              </a:rPr>
              <a:t>Revelation 3:9</a:t>
            </a:r>
            <a:r>
              <a:rPr lang="en-US" dirty="0"/>
              <a:t>). The city's history of earthquakes may lie behind the reference to making her church a temple pillar (</a:t>
            </a:r>
            <a:r>
              <a:rPr lang="en-US" dirty="0">
                <a:hlinkClick r:id="rId11"/>
              </a:rPr>
              <a:t>Revelation 3:12</a:t>
            </a:r>
            <a:r>
              <a:rPr lang="en-US" dirty="0"/>
              <a:t>). Permanency would have been important to the city's residents.</a:t>
            </a:r>
          </a:p>
          <a:p>
            <a:pPr rtl="0"/>
            <a:r>
              <a:rPr lang="en-US" dirty="0"/>
              <a:t>Philadelphia shares with Smyrna the distinction of receiving nothing but praise from Christ. This explains why modern Protestant churches sometimes use "Philadelphia" as a component in the local church's name as a way of emphasizing its faithfulness.</a:t>
            </a:r>
          </a:p>
          <a:p>
            <a:pPr marL="0" marR="0" algn="just">
              <a:spcBef>
                <a:spcPts val="0"/>
              </a:spcBef>
              <a:spcAft>
                <a:spcPts val="0"/>
              </a:spcAft>
            </a:pPr>
            <a:endParaRPr lang="en-US" dirty="0"/>
          </a:p>
          <a:p>
            <a:pPr marL="0" marR="0" algn="just">
              <a:spcBef>
                <a:spcPts val="0"/>
              </a:spcBef>
              <a:spcAft>
                <a:spcPts val="0"/>
              </a:spcAft>
            </a:pP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17</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Times New Roman"/>
              </a:rPr>
              <a:t> </a:t>
            </a:r>
          </a:p>
          <a:p>
            <a:r>
              <a:rPr lang="en-US" sz="1200" kern="1200" dirty="0">
                <a:solidFill>
                  <a:schemeClr val="tx1"/>
                </a:solidFill>
                <a:effectLst/>
                <a:latin typeface="+mn-lt"/>
                <a:ea typeface="+mn-ea"/>
                <a:cs typeface="+mn-cs"/>
              </a:rPr>
              <a:t>Finally, Laodicea - This Church is criticized for being neither to hot nor to cold. This church is then mediocre.</a:t>
            </a:r>
          </a:p>
          <a:p>
            <a:r>
              <a:rPr lang="en-US" sz="1200" kern="1200" dirty="0">
                <a:solidFill>
                  <a:schemeClr val="tx1"/>
                </a:solidFill>
                <a:effectLst/>
                <a:latin typeface="+mn-lt"/>
                <a:ea typeface="+mn-ea"/>
                <a:cs typeface="+mn-cs"/>
              </a:rPr>
              <a:t>Revelation 3 V 15 </a:t>
            </a:r>
            <a:r>
              <a:rPr lang="en-US" sz="1200" kern="1200" dirty="0">
                <a:solidFill>
                  <a:schemeClr val="tx1"/>
                </a:solidFill>
                <a:effectLst/>
                <a:latin typeface="+mn-lt"/>
                <a:ea typeface="+mn-ea"/>
                <a:cs typeface="+mn-cs"/>
                <a:sym typeface="WP TypographicSymbols"/>
              </a:rPr>
              <a:t> </a:t>
            </a:r>
            <a:r>
              <a:rPr lang="en-US" sz="1200" b="1" kern="1200" dirty="0">
                <a:solidFill>
                  <a:schemeClr val="tx1"/>
                </a:solidFill>
                <a:effectLst/>
                <a:latin typeface="+mn-lt"/>
                <a:ea typeface="+mn-ea"/>
                <a:cs typeface="+mn-cs"/>
              </a:rPr>
              <a:t>Laodicea</a:t>
            </a:r>
            <a:r>
              <a:rPr lang="en-US" sz="1200" b="1" kern="1200" dirty="0">
                <a:solidFill>
                  <a:schemeClr val="tx1"/>
                </a:solidFill>
                <a:effectLst/>
                <a:latin typeface="+mn-lt"/>
                <a:ea typeface="+mn-ea"/>
                <a:cs typeface="+mn-cs"/>
                <a:sym typeface="WP TypographicSymbols"/>
              </a:rPr>
              <a:t></a:t>
            </a:r>
            <a:r>
              <a:rPr lang="en-US" sz="1200" b="1" kern="1200" dirty="0">
                <a:solidFill>
                  <a:schemeClr val="tx1"/>
                </a:solidFill>
                <a:effectLst/>
                <a:latin typeface="+mn-lt"/>
                <a:ea typeface="+mn-ea"/>
                <a:cs typeface="+mn-cs"/>
              </a:rPr>
              <a:t> - 15 I know your works; you are neither cold nor hot. I wish that you were either cold or hot.  16 So, because you are lukewarm, and neither cold nor hot, I am about to spit you out of my mouth.</a:t>
            </a:r>
          </a:p>
          <a:p>
            <a:pPr marL="0" marR="0" algn="just">
              <a:spcBef>
                <a:spcPts val="0"/>
              </a:spcBef>
              <a:spcAft>
                <a:spcPts val="0"/>
              </a:spcAft>
            </a:pPr>
            <a:endParaRPr lang="en-US" dirty="0"/>
          </a:p>
          <a:p>
            <a:pPr marL="0" marR="0" algn="just">
              <a:spcBef>
                <a:spcPts val="0"/>
              </a:spcBef>
              <a:spcAft>
                <a:spcPts val="0"/>
              </a:spcAft>
            </a:pPr>
            <a:r>
              <a:rPr lang="en-US" dirty="0"/>
              <a:t>Harper Collins Bible Dictionary Page 591  According to Col 4:16 they received a letter from Paul that has been lost. The rebuke of this church may have been related to its water supply. The nearby</a:t>
            </a:r>
            <a:r>
              <a:rPr lang="en-US" baseline="0" dirty="0"/>
              <a:t> town of Hierapolis has a famous hot spring. The spring fed aqueduct to Laodicea was not hot.</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18</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Times New Roman"/>
              </a:rPr>
              <a:t>	There are some obvious observations that can be made about these letters. First the letters are a call for endurance for the community of the faithful in the face of adversity. It also appears that the author may be pointing out that in the various ways that these communities have dealt with adversity, that there are pit falls. Another way to view these letters is in the matter of balance of group integrity against tolerance and the need for love.  In all this even Laodicea, which is neither too hot nor too cold, however, is apparently not just right. The New Testament author Luke Timothy Johnson, sees the letters as similar to Old Testament classic prophetic statement in that these communities are warned of a situation in need of attention and then told of the consequence of failure to remedy the situation and with the promise of the benefit of following God’s lead. The choice to accept this is one for that of the community.</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19</a:t>
            </a:fld>
            <a:endParaRPr lang="en-US" dirty="0"/>
          </a:p>
        </p:txBody>
      </p:sp>
    </p:spTree>
    <p:extLst>
      <p:ext uri="{BB962C8B-B14F-4D97-AF65-F5344CB8AC3E}">
        <p14:creationId xmlns:p14="http://schemas.microsoft.com/office/powerpoint/2010/main" val="2492288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algn="just">
              <a:spcBef>
                <a:spcPts val="0"/>
              </a:spcBef>
              <a:spcAft>
                <a:spcPts val="0"/>
              </a:spcAft>
            </a:pPr>
            <a:r>
              <a:rPr lang="en-US" sz="1200" dirty="0">
                <a:effectLst/>
                <a:latin typeface="Times New Roman"/>
                <a:ea typeface="Times New Roman"/>
              </a:rPr>
              <a:t>	There are some obvious observations that can be made about these letters. First the letters are a call for endurance for the community of the faithful in the face of adversity. It also appears that the author may be pointing out that in the various ways that these communities have dealt with adversity, that there are pit falls. Another way to view these letters is in the matter of balance of group integrity against tolerance and the need for love.  In all this even Laodicea, which is neither too hot nor too cold, however, is apparently not just right. The New Testament author Luke Timothy Johnson, sees the letters as similar to Old Testament classic prophetic statement in that these communities are warned of a situation in need of attention and then told of the consequence of failure to remedy the situation and with the promise of the benefit of following God’s lead. The choice to accept this is one for that of the community.</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20</a:t>
            </a:fld>
            <a:endParaRPr lang="en-US" dirty="0"/>
          </a:p>
        </p:txBody>
      </p:sp>
    </p:spTree>
    <p:extLst>
      <p:ext uri="{BB962C8B-B14F-4D97-AF65-F5344CB8AC3E}">
        <p14:creationId xmlns:p14="http://schemas.microsoft.com/office/powerpoint/2010/main" val="2492288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028700"/>
            <a:ext cx="8229600" cy="13716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0BFAC2F5-BF56-404C-91A0-86CB9BD6FDF7}" type="slidenum">
              <a:rPr lang="en-US" smtClean="0"/>
              <a:t>‹#›</a:t>
            </a:fld>
            <a:endParaRPr lang="en-US" dirty="0"/>
          </a:p>
        </p:txBody>
      </p:sp>
      <p:sp>
        <p:nvSpPr>
          <p:cNvPr id="9" name="Subtitle 8"/>
          <p:cNvSpPr>
            <a:spLocks noGrp="1"/>
          </p:cNvSpPr>
          <p:nvPr>
            <p:ph type="subTitle" idx="1"/>
          </p:nvPr>
        </p:nvSpPr>
        <p:spPr>
          <a:xfrm>
            <a:off x="1371600" y="2498774"/>
            <a:ext cx="6400800" cy="131445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457200"/>
            <a:ext cx="7086600" cy="13716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1880839"/>
            <a:ext cx="7086600" cy="1132284"/>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4812507"/>
            <a:ext cx="762000" cy="273844"/>
          </a:xfrm>
        </p:spPr>
        <p:txBody>
          <a:bodyPr/>
          <a:lstStyle/>
          <a:p>
            <a:fld id="{0BFAC2F5-BF56-404C-91A0-86CB9BD6FDF7}"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8229600" cy="85725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151361"/>
            <a:ext cx="4040188"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33" y="1151361"/>
            <a:ext cx="4041775"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771651"/>
            <a:ext cx="4040188"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33" y="1771651"/>
            <a:ext cx="4041775"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2" y="1143001"/>
            <a:ext cx="3008313" cy="3451622"/>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04797"/>
            <a:ext cx="5111750" cy="4389835"/>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
            <a:ext cx="5486400" cy="391716"/>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373981"/>
            <a:ext cx="5486400" cy="29718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875090"/>
            <a:ext cx="5486400" cy="397764"/>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94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350F5A9-7E45-4E3A-9858-B79F3DD291EE}"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235616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768BEF5-1A9B-405A-8B50-CC93397880A9}"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154075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2B6DA03-49EF-4562-A39E-BB3D1D89692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537443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8B45A50-4885-4028-803B-11722E473B6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2979328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dirty="0">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dirty="0">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B340734-8455-4400-8C20-0F0D0F2613BE}"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296051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5F8A86A4-D3F0-4C62-BCDC-8A25B98BF02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2826788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dirty="0">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CAB2D612-E4D3-410D-8181-9D6B316DF55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2322051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4E2BFC2-4DF7-4646-99A1-20510CF6C11C}"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9799311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62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9B390FF-4EEC-40F0-998F-4F5968B04DD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5900199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BDABD56-54DA-452E-A834-B859C5D717D4}"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712560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D6FFE3C-0A3D-41D6-A621-0466F1A669A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7154759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93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350F5A9-7E45-4E3A-9858-B79F3DD291EE}"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662667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768BEF5-1A9B-405A-8B50-CC93397880A9}"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7551538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2B6DA03-49EF-4562-A39E-BB3D1D89692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338572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8B45A50-4885-4028-803B-11722E473B6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022696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dirty="0">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dirty="0">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B340734-8455-4400-8C20-0F0D0F2613BE}"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147638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5F8A86A4-D3F0-4C62-BCDC-8A25B98BF02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2993530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dirty="0">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CAB2D612-E4D3-410D-8181-9D6B316DF55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114980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4E2BFC2-4DF7-4646-99A1-20510CF6C11C}"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2666621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62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9B390FF-4EEC-40F0-998F-4F5968B04DD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983459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BDABD56-54DA-452E-A834-B859C5D717D4}"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9616352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D6FFE3C-0A3D-41D6-A621-0466F1A669A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263442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937"/>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350F5A9-7E45-4E3A-9858-B79F3DD291EE}"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1214785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768BEF5-1A9B-405A-8B50-CC93397880A9}"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2426366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2B6DA03-49EF-4562-A39E-BB3D1D89692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3066296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8B45A50-4885-4028-803B-11722E473B6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2771819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dirty="0">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dirty="0">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B340734-8455-4400-8C20-0F0D0F2613BE}"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8368593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5F8A86A4-D3F0-4C62-BCDC-8A25B98BF022}"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322116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dirty="0">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CAB2D612-E4D3-410D-8181-9D6B316DF558}"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478111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4E2BFC2-4DF7-4646-99A1-20510CF6C11C}"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6756436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621"/>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9B390FF-4EEC-40F0-998F-4F5968B04DDA}"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7204796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BDABD56-54DA-452E-A834-B859C5D717D4}"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459164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D6FFE3C-0A3D-41D6-A621-0466F1A669A5}" type="slidenum">
              <a:rPr lang="en-US">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4681452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9057023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1495688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401240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322226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8" name="Footer Placeholder 7"/>
          <p:cNvSpPr>
            <a:spLocks noGrp="1"/>
          </p:cNvSpPr>
          <p:nvPr>
            <p:ph type="ftr" sz="quarter" idx="11"/>
          </p:nvPr>
        </p:nvSpPr>
        <p:spPr/>
        <p:txBody>
          <a:bodyPr/>
          <a:lstStyle/>
          <a:p>
            <a:endParaRPr lang="en-US" dirty="0">
              <a:solidFill>
                <a:prstClr val="white">
                  <a:tint val="75000"/>
                </a:prstClr>
              </a:solidFill>
            </a:endParaRPr>
          </a:p>
        </p:txBody>
      </p:sp>
      <p:sp>
        <p:nvSpPr>
          <p:cNvPr id="9" name="Slide Number Placeholder 8"/>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7915228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5529123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3" name="Footer Placeholder 2"/>
          <p:cNvSpPr>
            <a:spLocks noGrp="1"/>
          </p:cNvSpPr>
          <p:nvPr>
            <p:ph type="ftr" sz="quarter" idx="11"/>
          </p:nvPr>
        </p:nvSpPr>
        <p:spPr/>
        <p:txBody>
          <a:bodyPr/>
          <a:lstStyle/>
          <a:p>
            <a:endParaRPr lang="en-US" dirty="0">
              <a:solidFill>
                <a:prstClr val="white">
                  <a:tint val="75000"/>
                </a:prstClr>
              </a:solidFill>
            </a:endParaRPr>
          </a:p>
        </p:txBody>
      </p:sp>
      <p:sp>
        <p:nvSpPr>
          <p:cNvPr id="4" name="Slide Number Placeholder 3"/>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
        <p:nvSpPr>
          <p:cNvPr id="5" name="Rectangle 4"/>
          <p:cNvSpPr/>
          <p:nvPr userDrawn="1"/>
        </p:nvSpPr>
        <p:spPr>
          <a:xfrm>
            <a:off x="9301469" y="8164"/>
            <a:ext cx="1390005" cy="513533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450"/>
              </a:spcBef>
            </a:pPr>
            <a:r>
              <a:rPr lang="en-US" sz="1200" dirty="0">
                <a:solidFill>
                  <a:prstClr val="white">
                    <a:lumMod val="50000"/>
                  </a:prstClr>
                </a:solidFill>
                <a:latin typeface="Calibri Light" panose="020F0302020204030204" pitchFamily="34" charset="0"/>
                <a:cs typeface="Calibri" panose="020F0502020204030204" pitchFamily="34" charset="0"/>
              </a:rPr>
              <a:t>Edit the text with your own short phrase. Move the sparkles as you like.</a:t>
            </a:r>
          </a:p>
          <a:p>
            <a:pPr>
              <a:spcBef>
                <a:spcPts val="450"/>
              </a:spcBef>
            </a:pPr>
            <a:r>
              <a:rPr lang="en-US" sz="1200" dirty="0">
                <a:solidFill>
                  <a:prstClr val="white">
                    <a:lumMod val="50000"/>
                  </a:prstClr>
                </a:solidFill>
                <a:latin typeface="Calibri Light" panose="020F0302020204030204" pitchFamily="34" charset="0"/>
                <a:cs typeface="Calibri" panose="020F0502020204030204" pitchFamily="34" charset="0"/>
              </a:rPr>
              <a:t>The animation is already done for you; just copy and paste the slide into your existing presentation. </a:t>
            </a:r>
          </a:p>
          <a:p>
            <a:pPr>
              <a:spcBef>
                <a:spcPts val="450"/>
              </a:spcBef>
            </a:pPr>
            <a:r>
              <a:rPr lang="en-US" sz="1200" dirty="0">
                <a:solidFill>
                  <a:prstClr val="white">
                    <a:lumMod val="50000"/>
                  </a:prstClr>
                </a:solidFill>
                <a:latin typeface="Calibri Light" panose="020F0302020204030204" pitchFamily="34" charset="0"/>
                <a:cs typeface="Calibri" panose="020F0502020204030204" pitchFamily="34" charset="0"/>
              </a:rPr>
              <a:t>Note: This animation looks best on a dark background.</a:t>
            </a:r>
          </a:p>
        </p:txBody>
      </p:sp>
    </p:spTree>
    <p:extLst>
      <p:ext uri="{BB962C8B-B14F-4D97-AF65-F5344CB8AC3E}">
        <p14:creationId xmlns:p14="http://schemas.microsoft.com/office/powerpoint/2010/main" val="8839555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8022703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3748366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8055823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940364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05978"/>
            <a:ext cx="8229600" cy="85725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200150"/>
            <a:ext cx="8229600" cy="353187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4812507"/>
            <a:ext cx="2133600" cy="273844"/>
          </a:xfrm>
          <a:prstGeom prst="rect">
            <a:avLst/>
          </a:prstGeom>
        </p:spPr>
        <p:txBody>
          <a:bodyPr vert="horz" anchor="b"/>
          <a:lstStyle>
            <a:lvl1pPr algn="l" eaLnBrk="1" latinLnBrk="0" hangingPunct="1">
              <a:defRPr kumimoji="0" sz="1200">
                <a:solidFill>
                  <a:schemeClr val="tx1">
                    <a:shade val="50000"/>
                  </a:schemeClr>
                </a:solidFill>
              </a:defRPr>
            </a:lvl1pPr>
          </a:lstStyle>
          <a:p>
            <a:fld id="{97DDA82D-6099-47C0-96B3-2B02DAC538D2}" type="datetimeFigureOut">
              <a:rPr lang="en-US" smtClean="0"/>
              <a:t>8/20/2017</a:t>
            </a:fld>
            <a:endParaRPr lang="en-US" dirty="0"/>
          </a:p>
        </p:txBody>
      </p:sp>
      <p:sp>
        <p:nvSpPr>
          <p:cNvPr id="3" name="Footer Placeholder 2"/>
          <p:cNvSpPr>
            <a:spLocks noGrp="1"/>
          </p:cNvSpPr>
          <p:nvPr>
            <p:ph type="ftr" sz="quarter" idx="3"/>
          </p:nvPr>
        </p:nvSpPr>
        <p:spPr>
          <a:xfrm>
            <a:off x="3124200" y="4812507"/>
            <a:ext cx="2895600" cy="273844"/>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4812507"/>
            <a:ext cx="762000" cy="273844"/>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BFAC2F5-BF56-404C-91A0-86CB9BD6FDF7}"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8"/>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C9BE020D-0E13-4039-A4EF-8EEB7ABDBDF0}" type="slidenum">
              <a:rPr lang="en-US">
                <a:solidFill>
                  <a:srgbClr val="000000"/>
                </a:solidFill>
              </a:rPr>
              <a:pPr fontAlgn="base">
                <a:spcBef>
                  <a:spcPct val="0"/>
                </a:spcBef>
                <a:spcAft>
                  <a:spcPct val="0"/>
                </a:spcAft>
              </a:pPr>
              <a:t>‹#›</a:t>
            </a:fld>
            <a:endParaRPr lang="en-US" dirty="0">
              <a:solidFill>
                <a:srgbClr val="000000"/>
              </a:solidFill>
            </a:endParaRPr>
          </a:p>
        </p:txBody>
      </p:sp>
    </p:spTree>
    <p:extLst>
      <p:ext uri="{BB962C8B-B14F-4D97-AF65-F5344CB8AC3E}">
        <p14:creationId xmlns:p14="http://schemas.microsoft.com/office/powerpoint/2010/main" val="139684500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fontAlgn="base">
        <a:spcBef>
          <a:spcPct val="0"/>
        </a:spcBef>
        <a:spcAft>
          <a:spcPct val="0"/>
        </a:spcAft>
        <a:defRPr>
          <a:solidFill>
            <a:schemeClr val="tx2"/>
          </a:solidFill>
          <a:latin typeface="+mj-lt"/>
          <a:ea typeface="+mj-ea"/>
          <a:cs typeface="+mj-cs"/>
        </a:defRPr>
      </a:lvl1pPr>
      <a:lvl2pPr algn="ctr" rtl="0" fontAlgn="base">
        <a:spcBef>
          <a:spcPct val="0"/>
        </a:spcBef>
        <a:spcAft>
          <a:spcPct val="0"/>
        </a:spcAft>
        <a:defRPr>
          <a:solidFill>
            <a:schemeClr val="tx2"/>
          </a:solidFill>
          <a:latin typeface="Arial" charset="0"/>
        </a:defRPr>
      </a:lvl2pPr>
      <a:lvl3pPr algn="ctr" rtl="0" fontAlgn="base">
        <a:spcBef>
          <a:spcPct val="0"/>
        </a:spcBef>
        <a:spcAft>
          <a:spcPct val="0"/>
        </a:spcAft>
        <a:defRPr>
          <a:solidFill>
            <a:schemeClr val="tx2"/>
          </a:solidFill>
          <a:latin typeface="Arial" charset="0"/>
        </a:defRPr>
      </a:lvl3pPr>
      <a:lvl4pPr algn="ctr" rtl="0" fontAlgn="base">
        <a:spcBef>
          <a:spcPct val="0"/>
        </a:spcBef>
        <a:spcAft>
          <a:spcPct val="0"/>
        </a:spcAft>
        <a:defRPr>
          <a:solidFill>
            <a:schemeClr val="tx2"/>
          </a:solidFill>
          <a:latin typeface="Arial" charset="0"/>
        </a:defRPr>
      </a:lvl4pPr>
      <a:lvl5pPr algn="ctr" rtl="0" fontAlgn="base">
        <a:spcBef>
          <a:spcPct val="0"/>
        </a:spcBef>
        <a:spcAft>
          <a:spcPct val="0"/>
        </a:spcAft>
        <a:defRPr>
          <a:solidFill>
            <a:schemeClr val="tx2"/>
          </a:solidFill>
          <a:latin typeface="Arial" charset="0"/>
        </a:defRPr>
      </a:lvl5pPr>
      <a:lvl6pPr marL="457200" algn="ctr" rtl="0" fontAlgn="base">
        <a:spcBef>
          <a:spcPct val="0"/>
        </a:spcBef>
        <a:spcAft>
          <a:spcPct val="0"/>
        </a:spcAft>
        <a:defRPr>
          <a:solidFill>
            <a:schemeClr val="tx2"/>
          </a:solidFill>
          <a:latin typeface="Arial" charset="0"/>
        </a:defRPr>
      </a:lvl6pPr>
      <a:lvl7pPr marL="914400" algn="ctr" rtl="0" fontAlgn="base">
        <a:spcBef>
          <a:spcPct val="0"/>
        </a:spcBef>
        <a:spcAft>
          <a:spcPct val="0"/>
        </a:spcAft>
        <a:defRPr>
          <a:solidFill>
            <a:schemeClr val="tx2"/>
          </a:solidFill>
          <a:latin typeface="Arial" charset="0"/>
        </a:defRPr>
      </a:lvl7pPr>
      <a:lvl8pPr marL="1371600" algn="ctr" rtl="0" fontAlgn="base">
        <a:spcBef>
          <a:spcPct val="0"/>
        </a:spcBef>
        <a:spcAft>
          <a:spcPct val="0"/>
        </a:spcAft>
        <a:defRPr>
          <a:solidFill>
            <a:schemeClr val="tx2"/>
          </a:solidFill>
          <a:latin typeface="Arial" charset="0"/>
        </a:defRPr>
      </a:lvl8pPr>
      <a:lvl9pPr marL="1828800" algn="ctr" rtl="0" fontAlgn="base">
        <a:spcBef>
          <a:spcPct val="0"/>
        </a:spcBef>
        <a:spcAft>
          <a:spcPct val="0"/>
        </a:spcAft>
        <a:defRPr>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8"/>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C9BE020D-0E13-4039-A4EF-8EEB7ABDBDF0}" type="slidenum">
              <a:rPr lang="en-US">
                <a:solidFill>
                  <a:srgbClr val="000000"/>
                </a:solidFill>
              </a:rPr>
              <a:pPr fontAlgn="base">
                <a:spcBef>
                  <a:spcPct val="0"/>
                </a:spcBef>
                <a:spcAft>
                  <a:spcPct val="0"/>
                </a:spcAft>
              </a:pPr>
              <a:t>‹#›</a:t>
            </a:fld>
            <a:endParaRPr lang="en-US" dirty="0">
              <a:solidFill>
                <a:srgbClr val="000000"/>
              </a:solidFill>
            </a:endParaRPr>
          </a:p>
        </p:txBody>
      </p:sp>
    </p:spTree>
    <p:extLst>
      <p:ext uri="{BB962C8B-B14F-4D97-AF65-F5344CB8AC3E}">
        <p14:creationId xmlns:p14="http://schemas.microsoft.com/office/powerpoint/2010/main" val="24679393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fontAlgn="base">
        <a:spcBef>
          <a:spcPct val="0"/>
        </a:spcBef>
        <a:spcAft>
          <a:spcPct val="0"/>
        </a:spcAft>
        <a:defRPr>
          <a:solidFill>
            <a:schemeClr val="tx2"/>
          </a:solidFill>
          <a:latin typeface="+mj-lt"/>
          <a:ea typeface="+mj-ea"/>
          <a:cs typeface="+mj-cs"/>
        </a:defRPr>
      </a:lvl1pPr>
      <a:lvl2pPr algn="ctr" rtl="0" fontAlgn="base">
        <a:spcBef>
          <a:spcPct val="0"/>
        </a:spcBef>
        <a:spcAft>
          <a:spcPct val="0"/>
        </a:spcAft>
        <a:defRPr>
          <a:solidFill>
            <a:schemeClr val="tx2"/>
          </a:solidFill>
          <a:latin typeface="Arial" charset="0"/>
        </a:defRPr>
      </a:lvl2pPr>
      <a:lvl3pPr algn="ctr" rtl="0" fontAlgn="base">
        <a:spcBef>
          <a:spcPct val="0"/>
        </a:spcBef>
        <a:spcAft>
          <a:spcPct val="0"/>
        </a:spcAft>
        <a:defRPr>
          <a:solidFill>
            <a:schemeClr val="tx2"/>
          </a:solidFill>
          <a:latin typeface="Arial" charset="0"/>
        </a:defRPr>
      </a:lvl3pPr>
      <a:lvl4pPr algn="ctr" rtl="0" fontAlgn="base">
        <a:spcBef>
          <a:spcPct val="0"/>
        </a:spcBef>
        <a:spcAft>
          <a:spcPct val="0"/>
        </a:spcAft>
        <a:defRPr>
          <a:solidFill>
            <a:schemeClr val="tx2"/>
          </a:solidFill>
          <a:latin typeface="Arial" charset="0"/>
        </a:defRPr>
      </a:lvl4pPr>
      <a:lvl5pPr algn="ctr" rtl="0" fontAlgn="base">
        <a:spcBef>
          <a:spcPct val="0"/>
        </a:spcBef>
        <a:spcAft>
          <a:spcPct val="0"/>
        </a:spcAft>
        <a:defRPr>
          <a:solidFill>
            <a:schemeClr val="tx2"/>
          </a:solidFill>
          <a:latin typeface="Arial" charset="0"/>
        </a:defRPr>
      </a:lvl5pPr>
      <a:lvl6pPr marL="457200" algn="ctr" rtl="0" fontAlgn="base">
        <a:spcBef>
          <a:spcPct val="0"/>
        </a:spcBef>
        <a:spcAft>
          <a:spcPct val="0"/>
        </a:spcAft>
        <a:defRPr>
          <a:solidFill>
            <a:schemeClr val="tx2"/>
          </a:solidFill>
          <a:latin typeface="Arial" charset="0"/>
        </a:defRPr>
      </a:lvl6pPr>
      <a:lvl7pPr marL="914400" algn="ctr" rtl="0" fontAlgn="base">
        <a:spcBef>
          <a:spcPct val="0"/>
        </a:spcBef>
        <a:spcAft>
          <a:spcPct val="0"/>
        </a:spcAft>
        <a:defRPr>
          <a:solidFill>
            <a:schemeClr val="tx2"/>
          </a:solidFill>
          <a:latin typeface="Arial" charset="0"/>
        </a:defRPr>
      </a:lvl7pPr>
      <a:lvl8pPr marL="1371600" algn="ctr" rtl="0" fontAlgn="base">
        <a:spcBef>
          <a:spcPct val="0"/>
        </a:spcBef>
        <a:spcAft>
          <a:spcPct val="0"/>
        </a:spcAft>
        <a:defRPr>
          <a:solidFill>
            <a:schemeClr val="tx2"/>
          </a:solidFill>
          <a:latin typeface="Arial" charset="0"/>
        </a:defRPr>
      </a:lvl8pPr>
      <a:lvl9pPr marL="1828800" algn="ctr" rtl="0" fontAlgn="base">
        <a:spcBef>
          <a:spcPct val="0"/>
        </a:spcBef>
        <a:spcAft>
          <a:spcPct val="0"/>
        </a:spcAft>
        <a:defRPr>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8"/>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C9BE020D-0E13-4039-A4EF-8EEB7ABDBDF0}" type="slidenum">
              <a:rPr lang="en-US">
                <a:solidFill>
                  <a:srgbClr val="000000"/>
                </a:solidFill>
              </a:rPr>
              <a:pPr fontAlgn="base">
                <a:spcBef>
                  <a:spcPct val="0"/>
                </a:spcBef>
                <a:spcAft>
                  <a:spcPct val="0"/>
                </a:spcAft>
              </a:pPr>
              <a:t>‹#›</a:t>
            </a:fld>
            <a:endParaRPr lang="en-US" dirty="0">
              <a:solidFill>
                <a:srgbClr val="000000"/>
              </a:solidFill>
            </a:endParaRPr>
          </a:p>
        </p:txBody>
      </p:sp>
    </p:spTree>
    <p:extLst>
      <p:ext uri="{BB962C8B-B14F-4D97-AF65-F5344CB8AC3E}">
        <p14:creationId xmlns:p14="http://schemas.microsoft.com/office/powerpoint/2010/main" val="2116673037"/>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fontAlgn="base">
        <a:spcBef>
          <a:spcPct val="0"/>
        </a:spcBef>
        <a:spcAft>
          <a:spcPct val="0"/>
        </a:spcAft>
        <a:defRPr>
          <a:solidFill>
            <a:schemeClr val="tx2"/>
          </a:solidFill>
          <a:latin typeface="+mj-lt"/>
          <a:ea typeface="+mj-ea"/>
          <a:cs typeface="+mj-cs"/>
        </a:defRPr>
      </a:lvl1pPr>
      <a:lvl2pPr algn="ctr" rtl="0" fontAlgn="base">
        <a:spcBef>
          <a:spcPct val="0"/>
        </a:spcBef>
        <a:spcAft>
          <a:spcPct val="0"/>
        </a:spcAft>
        <a:defRPr>
          <a:solidFill>
            <a:schemeClr val="tx2"/>
          </a:solidFill>
          <a:latin typeface="Arial" charset="0"/>
        </a:defRPr>
      </a:lvl2pPr>
      <a:lvl3pPr algn="ctr" rtl="0" fontAlgn="base">
        <a:spcBef>
          <a:spcPct val="0"/>
        </a:spcBef>
        <a:spcAft>
          <a:spcPct val="0"/>
        </a:spcAft>
        <a:defRPr>
          <a:solidFill>
            <a:schemeClr val="tx2"/>
          </a:solidFill>
          <a:latin typeface="Arial" charset="0"/>
        </a:defRPr>
      </a:lvl3pPr>
      <a:lvl4pPr algn="ctr" rtl="0" fontAlgn="base">
        <a:spcBef>
          <a:spcPct val="0"/>
        </a:spcBef>
        <a:spcAft>
          <a:spcPct val="0"/>
        </a:spcAft>
        <a:defRPr>
          <a:solidFill>
            <a:schemeClr val="tx2"/>
          </a:solidFill>
          <a:latin typeface="Arial" charset="0"/>
        </a:defRPr>
      </a:lvl4pPr>
      <a:lvl5pPr algn="ctr" rtl="0" fontAlgn="base">
        <a:spcBef>
          <a:spcPct val="0"/>
        </a:spcBef>
        <a:spcAft>
          <a:spcPct val="0"/>
        </a:spcAft>
        <a:defRPr>
          <a:solidFill>
            <a:schemeClr val="tx2"/>
          </a:solidFill>
          <a:latin typeface="Arial" charset="0"/>
        </a:defRPr>
      </a:lvl5pPr>
      <a:lvl6pPr marL="457200" algn="ctr" rtl="0" fontAlgn="base">
        <a:spcBef>
          <a:spcPct val="0"/>
        </a:spcBef>
        <a:spcAft>
          <a:spcPct val="0"/>
        </a:spcAft>
        <a:defRPr>
          <a:solidFill>
            <a:schemeClr val="tx2"/>
          </a:solidFill>
          <a:latin typeface="Arial" charset="0"/>
        </a:defRPr>
      </a:lvl6pPr>
      <a:lvl7pPr marL="914400" algn="ctr" rtl="0" fontAlgn="base">
        <a:spcBef>
          <a:spcPct val="0"/>
        </a:spcBef>
        <a:spcAft>
          <a:spcPct val="0"/>
        </a:spcAft>
        <a:defRPr>
          <a:solidFill>
            <a:schemeClr val="tx2"/>
          </a:solidFill>
          <a:latin typeface="Arial" charset="0"/>
        </a:defRPr>
      </a:lvl7pPr>
      <a:lvl8pPr marL="1371600" algn="ctr" rtl="0" fontAlgn="base">
        <a:spcBef>
          <a:spcPct val="0"/>
        </a:spcBef>
        <a:spcAft>
          <a:spcPct val="0"/>
        </a:spcAft>
        <a:defRPr>
          <a:solidFill>
            <a:schemeClr val="tx2"/>
          </a:solidFill>
          <a:latin typeface="Arial" charset="0"/>
        </a:defRPr>
      </a:lvl8pPr>
      <a:lvl9pPr marL="1828800" algn="ctr" rtl="0" fontAlgn="base">
        <a:spcBef>
          <a:spcPct val="0"/>
        </a:spcBef>
        <a:spcAft>
          <a:spcPct val="0"/>
        </a:spcAft>
        <a:defRPr>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solidFill>
                <a:prstClr val="white">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151583598"/>
      </p:ext>
    </p:extLst>
  </p:cSld>
  <p:clrMap bg1="dk1" tx1="lt1" bg2="dk2" tx2="lt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671504"/>
            <a:ext cx="8229600" cy="1177245"/>
          </a:xfrm>
          <a:prstGeom prst="rect">
            <a:avLst/>
          </a:prstGeom>
          <a:noFill/>
        </p:spPr>
        <p:txBody>
          <a:bodyPr wrap="none" rtlCol="0">
            <a:noAutofit/>
            <a:scene3d>
              <a:camera prst="orthographicFront"/>
              <a:lightRig rig="threePt" dir="t"/>
            </a:scene3d>
            <a:sp3d extrusionH="57150">
              <a:bevelT w="38100" h="38100"/>
            </a:sp3d>
          </a:bodyPr>
          <a:lstStyle/>
          <a:p>
            <a:pPr algn="ctr"/>
            <a:r>
              <a:rPr lang="en-US" sz="4800" dirty="0"/>
              <a:t>THE BOOK OF REVELATION</a:t>
            </a:r>
            <a:br>
              <a:rPr lang="en-US" sz="4800" dirty="0"/>
            </a:br>
            <a:r>
              <a:rPr lang="en-US" sz="4800" dirty="0"/>
              <a:t>FOR THE MODERN READER</a:t>
            </a:r>
          </a:p>
          <a:p>
            <a:pPr algn="ctr"/>
            <a:r>
              <a:rPr lang="en-US" sz="4800" cap="all" dirty="0">
                <a:gradFill flip="none" rotWithShape="1">
                  <a:gsLst>
                    <a:gs pos="0">
                      <a:srgbClr val="03D4A8"/>
                    </a:gs>
                    <a:gs pos="25000">
                      <a:srgbClr val="21D6E0"/>
                    </a:gs>
                    <a:gs pos="75000">
                      <a:srgbClr val="0087E6"/>
                    </a:gs>
                    <a:gs pos="100000">
                      <a:srgbClr val="005CBF"/>
                    </a:gs>
                  </a:gsLst>
                  <a:lin ang="16200000" scaled="1"/>
                  <a:tileRect/>
                </a:gradFill>
                <a:effectLst>
                  <a:reflection blurRad="6350" stA="55000" endA="300" endPos="45500" dir="5400000" sy="-100000" algn="bl" rotWithShape="0"/>
                </a:effectLst>
                <a:latin typeface="Franklin Gothic Heavy" pitchFamily="34" charset="0"/>
              </a:rPr>
              <a:t>Lesson two</a:t>
            </a:r>
          </a:p>
        </p:txBody>
      </p:sp>
      <p:sp>
        <p:nvSpPr>
          <p:cNvPr id="3" name="4-Point Star 2"/>
          <p:cNvSpPr/>
          <p:nvPr/>
        </p:nvSpPr>
        <p:spPr>
          <a:xfrm rot="890656">
            <a:off x="2476043" y="1929843"/>
            <a:ext cx="352421" cy="352421"/>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4" name="4-Point Star 3"/>
          <p:cNvSpPr/>
          <p:nvPr/>
        </p:nvSpPr>
        <p:spPr>
          <a:xfrm rot="890656">
            <a:off x="4857809" y="1872429"/>
            <a:ext cx="262844" cy="262844"/>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5" name="4-Point Star 4"/>
          <p:cNvSpPr/>
          <p:nvPr/>
        </p:nvSpPr>
        <p:spPr>
          <a:xfrm rot="890656">
            <a:off x="5480131" y="2258301"/>
            <a:ext cx="200229" cy="200229"/>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6" name="4-Point Star 5"/>
          <p:cNvSpPr/>
          <p:nvPr/>
        </p:nvSpPr>
        <p:spPr>
          <a:xfrm rot="890656">
            <a:off x="3106215" y="2392244"/>
            <a:ext cx="241270" cy="241270"/>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7" name="4-Point Star 6"/>
          <p:cNvSpPr/>
          <p:nvPr/>
        </p:nvSpPr>
        <p:spPr>
          <a:xfrm rot="890656">
            <a:off x="3750720" y="1940052"/>
            <a:ext cx="241270" cy="241270"/>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Tree>
    <p:extLst>
      <p:ext uri="{BB962C8B-B14F-4D97-AF65-F5344CB8AC3E}">
        <p14:creationId xmlns:p14="http://schemas.microsoft.com/office/powerpoint/2010/main" val="3674149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90"/>
                                          </p:val>
                                        </p:tav>
                                        <p:tav tm="100000">
                                          <p:val>
                                            <p:fltVal val="0"/>
                                          </p:val>
                                        </p:tav>
                                      </p:tavLst>
                                    </p:anim>
                                    <p:animEffect transition="in" filter="fade">
                                      <p:cBhvr>
                                        <p:cTn id="10" dur="500"/>
                                        <p:tgtEl>
                                          <p:spTgt spid="3"/>
                                        </p:tgtEl>
                                      </p:cBhvr>
                                    </p:animEffect>
                                  </p:childTnLst>
                                </p:cTn>
                              </p:par>
                              <p:par>
                                <p:cTn id="11" presetID="31" presetClass="exit" presetSubtype="0" fill="hold" grpId="1" nodeType="withEffect">
                                  <p:stCondLst>
                                    <p:cond delay="700"/>
                                  </p:stCondLst>
                                  <p:iterate type="lt">
                                    <p:tmPct val="5000"/>
                                  </p:iterate>
                                  <p:childTnLst>
                                    <p:anim calcmode="lin" valueType="num">
                                      <p:cBhvr>
                                        <p:cTn id="12" dur="500"/>
                                        <p:tgtEl>
                                          <p:spTgt spid="3"/>
                                        </p:tgtEl>
                                        <p:attrNameLst>
                                          <p:attrName>ppt_w</p:attrName>
                                        </p:attrNameLst>
                                      </p:cBhvr>
                                      <p:tavLst>
                                        <p:tav tm="0">
                                          <p:val>
                                            <p:strVal val="ppt_w"/>
                                          </p:val>
                                        </p:tav>
                                        <p:tav tm="100000">
                                          <p:val>
                                            <p:fltVal val="0"/>
                                          </p:val>
                                        </p:tav>
                                      </p:tavLst>
                                    </p:anim>
                                    <p:anim calcmode="lin" valueType="num">
                                      <p:cBhvr>
                                        <p:cTn id="13" dur="500"/>
                                        <p:tgtEl>
                                          <p:spTgt spid="3"/>
                                        </p:tgtEl>
                                        <p:attrNameLst>
                                          <p:attrName>ppt_h</p:attrName>
                                        </p:attrNameLst>
                                      </p:cBhvr>
                                      <p:tavLst>
                                        <p:tav tm="0">
                                          <p:val>
                                            <p:strVal val="ppt_h"/>
                                          </p:val>
                                        </p:tav>
                                        <p:tav tm="100000">
                                          <p:val>
                                            <p:fltVal val="0"/>
                                          </p:val>
                                        </p:tav>
                                      </p:tavLst>
                                    </p:anim>
                                    <p:anim calcmode="lin" valueType="num">
                                      <p:cBhvr>
                                        <p:cTn id="14" dur="500"/>
                                        <p:tgtEl>
                                          <p:spTgt spid="3"/>
                                        </p:tgtEl>
                                        <p:attrNameLst>
                                          <p:attrName>style.rotation</p:attrName>
                                        </p:attrNameLst>
                                      </p:cBhvr>
                                      <p:tavLst>
                                        <p:tav tm="0">
                                          <p:val>
                                            <p:fltVal val="0"/>
                                          </p:val>
                                        </p:tav>
                                        <p:tav tm="100000">
                                          <p:val>
                                            <p:fltVal val="90"/>
                                          </p:val>
                                        </p:tav>
                                      </p:tavLst>
                                    </p:anim>
                                    <p:animEffect transition="out" filter="fade">
                                      <p:cBhvr>
                                        <p:cTn id="15" dur="500"/>
                                        <p:tgtEl>
                                          <p:spTgt spid="3"/>
                                        </p:tgtEl>
                                      </p:cBhvr>
                                    </p:animEffect>
                                    <p:set>
                                      <p:cBhvr>
                                        <p:cTn id="16" dur="1" fill="hold">
                                          <p:stCondLst>
                                            <p:cond delay="499"/>
                                          </p:stCondLst>
                                        </p:cTn>
                                        <p:tgtEl>
                                          <p:spTgt spid="3"/>
                                        </p:tgtEl>
                                        <p:attrNameLst>
                                          <p:attrName>style.visibility</p:attrName>
                                        </p:attrNameLst>
                                      </p:cBhvr>
                                      <p:to>
                                        <p:strVal val="hidden"/>
                                      </p:to>
                                    </p:set>
                                  </p:childTnLst>
                                </p:cTn>
                              </p:par>
                              <p:par>
                                <p:cTn id="17" presetID="31" presetClass="entr" presetSubtype="0" fill="hold" grpId="0" nodeType="withEffect">
                                  <p:stCondLst>
                                    <p:cond delay="200"/>
                                  </p:stCondLst>
                                  <p:iterate type="lt">
                                    <p:tmPct val="5000"/>
                                  </p:iterate>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 calcmode="lin" valueType="num">
                                      <p:cBhvr>
                                        <p:cTn id="21" dur="500" fill="hold"/>
                                        <p:tgtEl>
                                          <p:spTgt spid="6"/>
                                        </p:tgtEl>
                                        <p:attrNameLst>
                                          <p:attrName>style.rotation</p:attrName>
                                        </p:attrNameLst>
                                      </p:cBhvr>
                                      <p:tavLst>
                                        <p:tav tm="0">
                                          <p:val>
                                            <p:fltVal val="90"/>
                                          </p:val>
                                        </p:tav>
                                        <p:tav tm="100000">
                                          <p:val>
                                            <p:fltVal val="0"/>
                                          </p:val>
                                        </p:tav>
                                      </p:tavLst>
                                    </p:anim>
                                    <p:animEffect transition="in" filter="fade">
                                      <p:cBhvr>
                                        <p:cTn id="22" dur="500"/>
                                        <p:tgtEl>
                                          <p:spTgt spid="6"/>
                                        </p:tgtEl>
                                      </p:cBhvr>
                                    </p:animEffect>
                                  </p:childTnLst>
                                </p:cTn>
                              </p:par>
                              <p:par>
                                <p:cTn id="23" presetID="31" presetClass="exit" presetSubtype="0" fill="hold" grpId="1" nodeType="withEffect">
                                  <p:stCondLst>
                                    <p:cond delay="900"/>
                                  </p:stCondLst>
                                  <p:iterate type="lt">
                                    <p:tmPct val="5000"/>
                                  </p:iterate>
                                  <p:childTnLst>
                                    <p:anim calcmode="lin" valueType="num">
                                      <p:cBhvr>
                                        <p:cTn id="24" dur="500"/>
                                        <p:tgtEl>
                                          <p:spTgt spid="6"/>
                                        </p:tgtEl>
                                        <p:attrNameLst>
                                          <p:attrName>ppt_w</p:attrName>
                                        </p:attrNameLst>
                                      </p:cBhvr>
                                      <p:tavLst>
                                        <p:tav tm="0">
                                          <p:val>
                                            <p:strVal val="ppt_w"/>
                                          </p:val>
                                        </p:tav>
                                        <p:tav tm="100000">
                                          <p:val>
                                            <p:fltVal val="0"/>
                                          </p:val>
                                        </p:tav>
                                      </p:tavLst>
                                    </p:anim>
                                    <p:anim calcmode="lin" valueType="num">
                                      <p:cBhvr>
                                        <p:cTn id="25" dur="500"/>
                                        <p:tgtEl>
                                          <p:spTgt spid="6"/>
                                        </p:tgtEl>
                                        <p:attrNameLst>
                                          <p:attrName>ppt_h</p:attrName>
                                        </p:attrNameLst>
                                      </p:cBhvr>
                                      <p:tavLst>
                                        <p:tav tm="0">
                                          <p:val>
                                            <p:strVal val="ppt_h"/>
                                          </p:val>
                                        </p:tav>
                                        <p:tav tm="100000">
                                          <p:val>
                                            <p:fltVal val="0"/>
                                          </p:val>
                                        </p:tav>
                                      </p:tavLst>
                                    </p:anim>
                                    <p:anim calcmode="lin" valueType="num">
                                      <p:cBhvr>
                                        <p:cTn id="26" dur="500"/>
                                        <p:tgtEl>
                                          <p:spTgt spid="6"/>
                                        </p:tgtEl>
                                        <p:attrNameLst>
                                          <p:attrName>style.rotation</p:attrName>
                                        </p:attrNameLst>
                                      </p:cBhvr>
                                      <p:tavLst>
                                        <p:tav tm="0">
                                          <p:val>
                                            <p:fltVal val="0"/>
                                          </p:val>
                                        </p:tav>
                                        <p:tav tm="100000">
                                          <p:val>
                                            <p:fltVal val="90"/>
                                          </p:val>
                                        </p:tav>
                                      </p:tavLst>
                                    </p:anim>
                                    <p:animEffect transition="out" filter="fade">
                                      <p:cBhvr>
                                        <p:cTn id="27" dur="500"/>
                                        <p:tgtEl>
                                          <p:spTgt spid="6"/>
                                        </p:tgtEl>
                                      </p:cBhvr>
                                    </p:animEffect>
                                    <p:set>
                                      <p:cBhvr>
                                        <p:cTn id="28" dur="1" fill="hold">
                                          <p:stCondLst>
                                            <p:cond delay="499"/>
                                          </p:stCondLst>
                                        </p:cTn>
                                        <p:tgtEl>
                                          <p:spTgt spid="6"/>
                                        </p:tgtEl>
                                        <p:attrNameLst>
                                          <p:attrName>style.visibility</p:attrName>
                                        </p:attrNameLst>
                                      </p:cBhvr>
                                      <p:to>
                                        <p:strVal val="hidden"/>
                                      </p:to>
                                    </p:set>
                                  </p:childTnLst>
                                </p:cTn>
                              </p:par>
                              <p:par>
                                <p:cTn id="29" presetID="31" presetClass="entr" presetSubtype="0" fill="hold" grpId="0" nodeType="withEffect">
                                  <p:stCondLst>
                                    <p:cond delay="400"/>
                                  </p:stCondLst>
                                  <p:iterate type="lt">
                                    <p:tmPct val="5000"/>
                                  </p:iterate>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xit" presetSubtype="0" fill="hold" grpId="1" nodeType="withEffect">
                                  <p:stCondLst>
                                    <p:cond delay="1100"/>
                                  </p:stCondLst>
                                  <p:iterate type="lt">
                                    <p:tmPct val="5000"/>
                                  </p:iterate>
                                  <p:childTnLst>
                                    <p:anim calcmode="lin" valueType="num">
                                      <p:cBhvr>
                                        <p:cTn id="36" dur="500"/>
                                        <p:tgtEl>
                                          <p:spTgt spid="7"/>
                                        </p:tgtEl>
                                        <p:attrNameLst>
                                          <p:attrName>ppt_w</p:attrName>
                                        </p:attrNameLst>
                                      </p:cBhvr>
                                      <p:tavLst>
                                        <p:tav tm="0">
                                          <p:val>
                                            <p:strVal val="ppt_w"/>
                                          </p:val>
                                        </p:tav>
                                        <p:tav tm="100000">
                                          <p:val>
                                            <p:fltVal val="0"/>
                                          </p:val>
                                        </p:tav>
                                      </p:tavLst>
                                    </p:anim>
                                    <p:anim calcmode="lin" valueType="num">
                                      <p:cBhvr>
                                        <p:cTn id="37" dur="500"/>
                                        <p:tgtEl>
                                          <p:spTgt spid="7"/>
                                        </p:tgtEl>
                                        <p:attrNameLst>
                                          <p:attrName>ppt_h</p:attrName>
                                        </p:attrNameLst>
                                      </p:cBhvr>
                                      <p:tavLst>
                                        <p:tav tm="0">
                                          <p:val>
                                            <p:strVal val="ppt_h"/>
                                          </p:val>
                                        </p:tav>
                                        <p:tav tm="100000">
                                          <p:val>
                                            <p:fltVal val="0"/>
                                          </p:val>
                                        </p:tav>
                                      </p:tavLst>
                                    </p:anim>
                                    <p:anim calcmode="lin" valueType="num">
                                      <p:cBhvr>
                                        <p:cTn id="38" dur="500"/>
                                        <p:tgtEl>
                                          <p:spTgt spid="7"/>
                                        </p:tgtEl>
                                        <p:attrNameLst>
                                          <p:attrName>style.rotation</p:attrName>
                                        </p:attrNameLst>
                                      </p:cBhvr>
                                      <p:tavLst>
                                        <p:tav tm="0">
                                          <p:val>
                                            <p:fltVal val="0"/>
                                          </p:val>
                                        </p:tav>
                                        <p:tav tm="100000">
                                          <p:val>
                                            <p:fltVal val="90"/>
                                          </p:val>
                                        </p:tav>
                                      </p:tavLst>
                                    </p:anim>
                                    <p:animEffect transition="out" filter="fade">
                                      <p:cBhvr>
                                        <p:cTn id="39" dur="500"/>
                                        <p:tgtEl>
                                          <p:spTgt spid="7"/>
                                        </p:tgtEl>
                                      </p:cBhvr>
                                    </p:animEffect>
                                    <p:set>
                                      <p:cBhvr>
                                        <p:cTn id="40" dur="1" fill="hold">
                                          <p:stCondLst>
                                            <p:cond delay="499"/>
                                          </p:stCondLst>
                                        </p:cTn>
                                        <p:tgtEl>
                                          <p:spTgt spid="7"/>
                                        </p:tgtEl>
                                        <p:attrNameLst>
                                          <p:attrName>style.visibility</p:attrName>
                                        </p:attrNameLst>
                                      </p:cBhvr>
                                      <p:to>
                                        <p:strVal val="hidden"/>
                                      </p:to>
                                    </p:set>
                                  </p:childTnLst>
                                </p:cTn>
                              </p:par>
                              <p:par>
                                <p:cTn id="41" presetID="31" presetClass="entr" presetSubtype="0" fill="hold" grpId="0" nodeType="withEffect">
                                  <p:stCondLst>
                                    <p:cond delay="800"/>
                                  </p:stCondLst>
                                  <p:iterate type="lt">
                                    <p:tmPct val="5000"/>
                                  </p:iterate>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 calcmode="lin" valueType="num">
                                      <p:cBhvr>
                                        <p:cTn id="45" dur="500" fill="hold"/>
                                        <p:tgtEl>
                                          <p:spTgt spid="4"/>
                                        </p:tgtEl>
                                        <p:attrNameLst>
                                          <p:attrName>style.rotation</p:attrName>
                                        </p:attrNameLst>
                                      </p:cBhvr>
                                      <p:tavLst>
                                        <p:tav tm="0">
                                          <p:val>
                                            <p:fltVal val="90"/>
                                          </p:val>
                                        </p:tav>
                                        <p:tav tm="100000">
                                          <p:val>
                                            <p:fltVal val="0"/>
                                          </p:val>
                                        </p:tav>
                                      </p:tavLst>
                                    </p:anim>
                                    <p:animEffect transition="in" filter="fade">
                                      <p:cBhvr>
                                        <p:cTn id="46" dur="500"/>
                                        <p:tgtEl>
                                          <p:spTgt spid="4"/>
                                        </p:tgtEl>
                                      </p:cBhvr>
                                    </p:animEffect>
                                  </p:childTnLst>
                                </p:cTn>
                              </p:par>
                              <p:par>
                                <p:cTn id="47" presetID="31" presetClass="exit" presetSubtype="0" fill="hold" grpId="1" nodeType="withEffect">
                                  <p:stCondLst>
                                    <p:cond delay="1400"/>
                                  </p:stCondLst>
                                  <p:iterate type="lt">
                                    <p:tmPct val="5000"/>
                                  </p:iterate>
                                  <p:childTnLst>
                                    <p:anim calcmode="lin" valueType="num">
                                      <p:cBhvr>
                                        <p:cTn id="48" dur="500"/>
                                        <p:tgtEl>
                                          <p:spTgt spid="4"/>
                                        </p:tgtEl>
                                        <p:attrNameLst>
                                          <p:attrName>ppt_w</p:attrName>
                                        </p:attrNameLst>
                                      </p:cBhvr>
                                      <p:tavLst>
                                        <p:tav tm="0">
                                          <p:val>
                                            <p:strVal val="ppt_w"/>
                                          </p:val>
                                        </p:tav>
                                        <p:tav tm="100000">
                                          <p:val>
                                            <p:fltVal val="0"/>
                                          </p:val>
                                        </p:tav>
                                      </p:tavLst>
                                    </p:anim>
                                    <p:anim calcmode="lin" valueType="num">
                                      <p:cBhvr>
                                        <p:cTn id="49" dur="500"/>
                                        <p:tgtEl>
                                          <p:spTgt spid="4"/>
                                        </p:tgtEl>
                                        <p:attrNameLst>
                                          <p:attrName>ppt_h</p:attrName>
                                        </p:attrNameLst>
                                      </p:cBhvr>
                                      <p:tavLst>
                                        <p:tav tm="0">
                                          <p:val>
                                            <p:strVal val="ppt_h"/>
                                          </p:val>
                                        </p:tav>
                                        <p:tav tm="100000">
                                          <p:val>
                                            <p:fltVal val="0"/>
                                          </p:val>
                                        </p:tav>
                                      </p:tavLst>
                                    </p:anim>
                                    <p:anim calcmode="lin" valueType="num">
                                      <p:cBhvr>
                                        <p:cTn id="50" dur="500"/>
                                        <p:tgtEl>
                                          <p:spTgt spid="4"/>
                                        </p:tgtEl>
                                        <p:attrNameLst>
                                          <p:attrName>style.rotation</p:attrName>
                                        </p:attrNameLst>
                                      </p:cBhvr>
                                      <p:tavLst>
                                        <p:tav tm="0">
                                          <p:val>
                                            <p:fltVal val="0"/>
                                          </p:val>
                                        </p:tav>
                                        <p:tav tm="100000">
                                          <p:val>
                                            <p:fltVal val="90"/>
                                          </p:val>
                                        </p:tav>
                                      </p:tavLst>
                                    </p:anim>
                                    <p:animEffect transition="out" filter="fade">
                                      <p:cBhvr>
                                        <p:cTn id="51" dur="500"/>
                                        <p:tgtEl>
                                          <p:spTgt spid="4"/>
                                        </p:tgtEl>
                                      </p:cBhvr>
                                    </p:animEffect>
                                    <p:set>
                                      <p:cBhvr>
                                        <p:cTn id="52" dur="1" fill="hold">
                                          <p:stCondLst>
                                            <p:cond delay="499"/>
                                          </p:stCondLst>
                                        </p:cTn>
                                        <p:tgtEl>
                                          <p:spTgt spid="4"/>
                                        </p:tgtEl>
                                        <p:attrNameLst>
                                          <p:attrName>style.visibility</p:attrName>
                                        </p:attrNameLst>
                                      </p:cBhvr>
                                      <p:to>
                                        <p:strVal val="hidden"/>
                                      </p:to>
                                    </p:set>
                                  </p:childTnLst>
                                </p:cTn>
                              </p:par>
                              <p:par>
                                <p:cTn id="53" presetID="31" presetClass="entr" presetSubtype="0" fill="hold" grpId="0" nodeType="withEffect">
                                  <p:stCondLst>
                                    <p:cond delay="900"/>
                                  </p:stCondLst>
                                  <p:iterate type="lt">
                                    <p:tmPct val="5000"/>
                                  </p:iterate>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fltVal val="0"/>
                                          </p:val>
                                        </p:tav>
                                        <p:tav tm="100000">
                                          <p:val>
                                            <p:strVal val="#ppt_w"/>
                                          </p:val>
                                        </p:tav>
                                      </p:tavLst>
                                    </p:anim>
                                    <p:anim calcmode="lin" valueType="num">
                                      <p:cBhvr>
                                        <p:cTn id="56" dur="500" fill="hold"/>
                                        <p:tgtEl>
                                          <p:spTgt spid="5"/>
                                        </p:tgtEl>
                                        <p:attrNameLst>
                                          <p:attrName>ppt_h</p:attrName>
                                        </p:attrNameLst>
                                      </p:cBhvr>
                                      <p:tavLst>
                                        <p:tav tm="0">
                                          <p:val>
                                            <p:fltVal val="0"/>
                                          </p:val>
                                        </p:tav>
                                        <p:tav tm="100000">
                                          <p:val>
                                            <p:strVal val="#ppt_h"/>
                                          </p:val>
                                        </p:tav>
                                      </p:tavLst>
                                    </p:anim>
                                    <p:anim calcmode="lin" valueType="num">
                                      <p:cBhvr>
                                        <p:cTn id="57" dur="500" fill="hold"/>
                                        <p:tgtEl>
                                          <p:spTgt spid="5"/>
                                        </p:tgtEl>
                                        <p:attrNameLst>
                                          <p:attrName>style.rotation</p:attrName>
                                        </p:attrNameLst>
                                      </p:cBhvr>
                                      <p:tavLst>
                                        <p:tav tm="0">
                                          <p:val>
                                            <p:fltVal val="90"/>
                                          </p:val>
                                        </p:tav>
                                        <p:tav tm="100000">
                                          <p:val>
                                            <p:fltVal val="0"/>
                                          </p:val>
                                        </p:tav>
                                      </p:tavLst>
                                    </p:anim>
                                    <p:animEffect transition="in" filter="fade">
                                      <p:cBhvr>
                                        <p:cTn id="58" dur="500"/>
                                        <p:tgtEl>
                                          <p:spTgt spid="5"/>
                                        </p:tgtEl>
                                      </p:cBhvr>
                                    </p:animEffect>
                                  </p:childTnLst>
                                </p:cTn>
                              </p:par>
                              <p:par>
                                <p:cTn id="59" presetID="31" presetClass="exit" presetSubtype="0" fill="hold" grpId="1" nodeType="withEffect">
                                  <p:stCondLst>
                                    <p:cond delay="1500"/>
                                  </p:stCondLst>
                                  <p:iterate type="lt">
                                    <p:tmPct val="5000"/>
                                  </p:iterate>
                                  <p:childTnLst>
                                    <p:anim calcmode="lin" valueType="num">
                                      <p:cBhvr>
                                        <p:cTn id="60" dur="500"/>
                                        <p:tgtEl>
                                          <p:spTgt spid="5"/>
                                        </p:tgtEl>
                                        <p:attrNameLst>
                                          <p:attrName>ppt_w</p:attrName>
                                        </p:attrNameLst>
                                      </p:cBhvr>
                                      <p:tavLst>
                                        <p:tav tm="0">
                                          <p:val>
                                            <p:strVal val="ppt_w"/>
                                          </p:val>
                                        </p:tav>
                                        <p:tav tm="100000">
                                          <p:val>
                                            <p:fltVal val="0"/>
                                          </p:val>
                                        </p:tav>
                                      </p:tavLst>
                                    </p:anim>
                                    <p:anim calcmode="lin" valueType="num">
                                      <p:cBhvr>
                                        <p:cTn id="61" dur="500"/>
                                        <p:tgtEl>
                                          <p:spTgt spid="5"/>
                                        </p:tgtEl>
                                        <p:attrNameLst>
                                          <p:attrName>ppt_h</p:attrName>
                                        </p:attrNameLst>
                                      </p:cBhvr>
                                      <p:tavLst>
                                        <p:tav tm="0">
                                          <p:val>
                                            <p:strVal val="ppt_h"/>
                                          </p:val>
                                        </p:tav>
                                        <p:tav tm="100000">
                                          <p:val>
                                            <p:fltVal val="0"/>
                                          </p:val>
                                        </p:tav>
                                      </p:tavLst>
                                    </p:anim>
                                    <p:anim calcmode="lin" valueType="num">
                                      <p:cBhvr>
                                        <p:cTn id="62" dur="500"/>
                                        <p:tgtEl>
                                          <p:spTgt spid="5"/>
                                        </p:tgtEl>
                                        <p:attrNameLst>
                                          <p:attrName>style.rotation</p:attrName>
                                        </p:attrNameLst>
                                      </p:cBhvr>
                                      <p:tavLst>
                                        <p:tav tm="0">
                                          <p:val>
                                            <p:fltVal val="0"/>
                                          </p:val>
                                        </p:tav>
                                        <p:tav tm="100000">
                                          <p:val>
                                            <p:fltVal val="90"/>
                                          </p:val>
                                        </p:tav>
                                      </p:tavLst>
                                    </p:anim>
                                    <p:animEffect transition="out" filter="fade">
                                      <p:cBhvr>
                                        <p:cTn id="63" dur="500"/>
                                        <p:tgtEl>
                                          <p:spTgt spid="5"/>
                                        </p:tgtEl>
                                      </p:cBhvr>
                                    </p:animEffect>
                                    <p:set>
                                      <p:cBhvr>
                                        <p:cTn id="6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animBg="1"/>
      <p:bldP spid="7"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Revelation to John</a:t>
            </a:r>
          </a:p>
        </p:txBody>
      </p:sp>
      <p:sp>
        <p:nvSpPr>
          <p:cNvPr id="5" name="Text Placeholder 4"/>
          <p:cNvSpPr>
            <a:spLocks noGrp="1"/>
          </p:cNvSpPr>
          <p:nvPr>
            <p:ph type="body" idx="1"/>
          </p:nvPr>
        </p:nvSpPr>
        <p:spPr/>
        <p:txBody>
          <a:bodyPr/>
          <a:lstStyle/>
          <a:p>
            <a:r>
              <a:rPr lang="en-US" dirty="0"/>
              <a:t>The Official Name from the Oxford Annotated Introduction</a:t>
            </a:r>
          </a:p>
        </p:txBody>
      </p:sp>
    </p:spTree>
    <p:extLst>
      <p:ext uri="{BB962C8B-B14F-4D97-AF65-F5344CB8AC3E}">
        <p14:creationId xmlns:p14="http://schemas.microsoft.com/office/powerpoint/2010/main" val="320156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Lesson Two</a:t>
            </a:r>
          </a:p>
        </p:txBody>
      </p:sp>
      <p:sp>
        <p:nvSpPr>
          <p:cNvPr id="3" name="Subtitle 2"/>
          <p:cNvSpPr>
            <a:spLocks noGrp="1"/>
          </p:cNvSpPr>
          <p:nvPr>
            <p:ph type="subTitle" idx="1"/>
          </p:nvPr>
        </p:nvSpPr>
        <p:spPr/>
        <p:txBody>
          <a:bodyPr>
            <a:normAutofit/>
          </a:bodyPr>
          <a:lstStyle/>
          <a:p>
            <a:pPr lvl="1"/>
            <a:r>
              <a:rPr lang="en-US" dirty="0"/>
              <a:t>2. Out Line Organization Seven Letters </a:t>
            </a:r>
          </a:p>
        </p:txBody>
      </p:sp>
    </p:spTree>
    <p:extLst>
      <p:ext uri="{BB962C8B-B14F-4D97-AF65-F5344CB8AC3E}">
        <p14:creationId xmlns:p14="http://schemas.microsoft.com/office/powerpoint/2010/main" val="4072692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Review</a:t>
            </a:r>
          </a:p>
        </p:txBody>
      </p:sp>
      <p:sp>
        <p:nvSpPr>
          <p:cNvPr id="3" name="Content Placeholder 2"/>
          <p:cNvSpPr>
            <a:spLocks noGrp="1"/>
          </p:cNvSpPr>
          <p:nvPr>
            <p:ph idx="1"/>
          </p:nvPr>
        </p:nvSpPr>
        <p:spPr/>
        <p:txBody>
          <a:bodyPr>
            <a:normAutofit fontScale="77500" lnSpcReduction="20000"/>
          </a:bodyPr>
          <a:lstStyle/>
          <a:p>
            <a:r>
              <a:rPr lang="en-US" dirty="0">
                <a:latin typeface="Times New Roman"/>
                <a:ea typeface="Times New Roman"/>
              </a:rPr>
              <a:t>In the first lesson we discussed the general nature of this type of writing known as Apocalyptic Literature. </a:t>
            </a:r>
          </a:p>
          <a:p>
            <a:r>
              <a:rPr lang="en-US" dirty="0">
                <a:latin typeface="Times New Roman"/>
                <a:ea typeface="Times New Roman"/>
              </a:rPr>
              <a:t>Keep these few points in mind:</a:t>
            </a:r>
          </a:p>
          <a:p>
            <a:r>
              <a:rPr lang="en-US" b="1" dirty="0">
                <a:latin typeface="Times New Roman"/>
                <a:ea typeface="Times New Roman"/>
              </a:rPr>
              <a:t>First</a:t>
            </a:r>
            <a:r>
              <a:rPr lang="en-US" dirty="0">
                <a:latin typeface="Times New Roman"/>
                <a:ea typeface="Times New Roman"/>
              </a:rPr>
              <a:t>, while the book seems to be coded, its intended audience knew the code well for a 1st/ 2nd Century audience, </a:t>
            </a:r>
          </a:p>
          <a:p>
            <a:r>
              <a:rPr lang="en-US" b="1" dirty="0">
                <a:latin typeface="Times New Roman"/>
                <a:ea typeface="Times New Roman"/>
              </a:rPr>
              <a:t>Second</a:t>
            </a:r>
            <a:r>
              <a:rPr lang="en-US" dirty="0">
                <a:latin typeface="Times New Roman"/>
                <a:ea typeface="Times New Roman"/>
              </a:rPr>
              <a:t> it is remarkable and still has a message for us today</a:t>
            </a:r>
          </a:p>
          <a:p>
            <a:r>
              <a:rPr lang="en-US" b="1" dirty="0">
                <a:latin typeface="Times New Roman"/>
                <a:ea typeface="Times New Roman"/>
              </a:rPr>
              <a:t>Third</a:t>
            </a:r>
            <a:r>
              <a:rPr lang="en-US" dirty="0">
                <a:latin typeface="Times New Roman"/>
                <a:ea typeface="Times New Roman"/>
              </a:rPr>
              <a:t> the book’s symbols may be found used extensively in the Old Testament. </a:t>
            </a:r>
          </a:p>
          <a:p>
            <a:r>
              <a:rPr lang="en-US" b="1" dirty="0">
                <a:latin typeface="Times New Roman"/>
                <a:ea typeface="Times New Roman"/>
              </a:rPr>
              <a:t>Fourth</a:t>
            </a:r>
            <a:r>
              <a:rPr lang="en-US" dirty="0">
                <a:latin typeface="Times New Roman"/>
                <a:ea typeface="Times New Roman"/>
              </a:rPr>
              <a:t> the intended audience knew that the book was an intentional and direct communication written by a person known by that audience - murky </a:t>
            </a:r>
            <a:r>
              <a:rPr lang="en-US" b="1" dirty="0">
                <a:latin typeface="Times New Roman"/>
                <a:ea typeface="Times New Roman"/>
              </a:rPr>
              <a:t>only</a:t>
            </a:r>
            <a:r>
              <a:rPr lang="en-US" dirty="0">
                <a:latin typeface="Times New Roman"/>
                <a:ea typeface="Times New Roman"/>
              </a:rPr>
              <a:t> to the Romans</a:t>
            </a:r>
          </a:p>
          <a:p>
            <a:endParaRPr lang="en-US" dirty="0"/>
          </a:p>
        </p:txBody>
      </p:sp>
    </p:spTree>
    <p:extLst>
      <p:ext uri="{BB962C8B-B14F-4D97-AF65-F5344CB8AC3E}">
        <p14:creationId xmlns:p14="http://schemas.microsoft.com/office/powerpoint/2010/main" val="3213518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Outline Organization</a:t>
            </a:r>
            <a:br>
              <a:rPr lang="en-US" dirty="0"/>
            </a:br>
            <a:endParaRPr lang="en-US" dirty="0"/>
          </a:p>
        </p:txBody>
      </p:sp>
      <p:sp>
        <p:nvSpPr>
          <p:cNvPr id="3" name="Content Placeholder 2"/>
          <p:cNvSpPr>
            <a:spLocks noGrp="1"/>
          </p:cNvSpPr>
          <p:nvPr>
            <p:ph idx="1"/>
          </p:nvPr>
        </p:nvSpPr>
        <p:spPr>
          <a:xfrm>
            <a:off x="457200" y="742950"/>
            <a:ext cx="8229600" cy="4114800"/>
          </a:xfrm>
        </p:spPr>
        <p:txBody>
          <a:bodyPr>
            <a:normAutofit fontScale="85000" lnSpcReduction="20000"/>
          </a:bodyPr>
          <a:lstStyle/>
          <a:p>
            <a:r>
              <a:rPr lang="en-US" dirty="0">
                <a:latin typeface="Times New Roman"/>
                <a:ea typeface="Times New Roman"/>
              </a:rPr>
              <a:t>The Book of Revelation is divided, into two basic sections. </a:t>
            </a:r>
          </a:p>
          <a:p>
            <a:pPr lvl="1"/>
            <a:r>
              <a:rPr lang="en-US" dirty="0">
                <a:latin typeface="Times New Roman"/>
                <a:ea typeface="Times New Roman"/>
              </a:rPr>
              <a:t>First is a series of letters to the Seven Churches of Asia.</a:t>
            </a:r>
          </a:p>
          <a:p>
            <a:pPr lvl="1"/>
            <a:r>
              <a:rPr lang="en-US" dirty="0">
                <a:latin typeface="Times New Roman"/>
                <a:ea typeface="Times New Roman"/>
              </a:rPr>
              <a:t>Second a series of seven mysterious and vivid visions.</a:t>
            </a:r>
          </a:p>
          <a:p>
            <a:pPr lvl="1"/>
            <a:r>
              <a:rPr lang="en-US" dirty="0">
                <a:latin typeface="Times New Roman"/>
                <a:ea typeface="Times New Roman"/>
              </a:rPr>
              <a:t>Third the last vision has seven parts and a final postlude. </a:t>
            </a:r>
          </a:p>
          <a:p>
            <a:r>
              <a:rPr lang="en-US" dirty="0">
                <a:latin typeface="Times New Roman"/>
                <a:ea typeface="Times New Roman"/>
              </a:rPr>
              <a:t>Scholars and religious groups see the structure as divided into seven sections each with seven parts.  But not all divisions are in the same places.</a:t>
            </a:r>
          </a:p>
          <a:p>
            <a:r>
              <a:rPr lang="en-US" dirty="0">
                <a:latin typeface="Times New Roman"/>
                <a:ea typeface="Times New Roman"/>
              </a:rPr>
              <a:t>There is some very good support for dividing the text into seven sections.</a:t>
            </a:r>
          </a:p>
          <a:p>
            <a:r>
              <a:rPr lang="en-US" dirty="0">
                <a:latin typeface="Times New Roman"/>
                <a:ea typeface="Times New Roman"/>
              </a:rPr>
              <a:t>This neat seven sided structure is not readily apparent. </a:t>
            </a:r>
          </a:p>
          <a:p>
            <a:r>
              <a:rPr lang="en-US" dirty="0">
                <a:latin typeface="Times New Roman"/>
                <a:ea typeface="Times New Roman"/>
              </a:rPr>
              <a:t>The number seven denotes perfection in the Bible and is significant in the Book of Revelation. </a:t>
            </a:r>
            <a:endParaRPr lang="en-US" sz="2000" dirty="0">
              <a:latin typeface="Times New Roman"/>
              <a:ea typeface="Times New Roman"/>
            </a:endParaRPr>
          </a:p>
          <a:p>
            <a:endParaRPr lang="en-US" dirty="0"/>
          </a:p>
        </p:txBody>
      </p:sp>
    </p:spTree>
    <p:extLst>
      <p:ext uri="{BB962C8B-B14F-4D97-AF65-F5344CB8AC3E}">
        <p14:creationId xmlns:p14="http://schemas.microsoft.com/office/powerpoint/2010/main" val="3788600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The Seven Letters</a:t>
            </a:r>
            <a:endParaRPr lang="en-US" dirty="0"/>
          </a:p>
        </p:txBody>
      </p:sp>
      <p:sp>
        <p:nvSpPr>
          <p:cNvPr id="3" name="Content Placeholder 2"/>
          <p:cNvSpPr>
            <a:spLocks noGrp="1"/>
          </p:cNvSpPr>
          <p:nvPr>
            <p:ph idx="1"/>
          </p:nvPr>
        </p:nvSpPr>
        <p:spPr>
          <a:xfrm>
            <a:off x="457200" y="1200153"/>
            <a:ext cx="8229600" cy="3581399"/>
          </a:xfrm>
        </p:spPr>
        <p:txBody>
          <a:bodyPr>
            <a:normAutofit fontScale="77500" lnSpcReduction="20000"/>
          </a:bodyPr>
          <a:lstStyle/>
          <a:p>
            <a:pPr algn="just">
              <a:spcBef>
                <a:spcPts val="0"/>
              </a:spcBef>
            </a:pPr>
            <a:r>
              <a:rPr lang="en-US" dirty="0">
                <a:latin typeface="Times New Roman"/>
                <a:ea typeface="Times New Roman"/>
              </a:rPr>
              <a:t>The letter comments are critical and in other ways offer praise. </a:t>
            </a:r>
          </a:p>
          <a:p>
            <a:pPr algn="just">
              <a:spcBef>
                <a:spcPts val="0"/>
              </a:spcBef>
            </a:pPr>
            <a:r>
              <a:rPr lang="en-US" dirty="0">
                <a:latin typeface="Times New Roman"/>
                <a:ea typeface="Times New Roman"/>
              </a:rPr>
              <a:t>None are completely positive</a:t>
            </a:r>
          </a:p>
          <a:p>
            <a:pPr algn="just">
              <a:spcBef>
                <a:spcPts val="0"/>
              </a:spcBef>
            </a:pPr>
            <a:r>
              <a:rPr lang="en-US" dirty="0">
                <a:latin typeface="Times New Roman"/>
                <a:ea typeface="Times New Roman"/>
              </a:rPr>
              <a:t>The general message is endurance and resistance to the world/culture.</a:t>
            </a:r>
          </a:p>
          <a:p>
            <a:pPr algn="just">
              <a:spcBef>
                <a:spcPts val="0"/>
              </a:spcBef>
            </a:pPr>
            <a:r>
              <a:rPr lang="en-US" dirty="0">
                <a:latin typeface="Times New Roman"/>
                <a:ea typeface="Times New Roman"/>
              </a:rPr>
              <a:t>Note that the contemporary readers of this book were aware of and familiar with these churches and the cities named. </a:t>
            </a:r>
          </a:p>
          <a:p>
            <a:pPr algn="just">
              <a:spcBef>
                <a:spcPts val="0"/>
              </a:spcBef>
            </a:pPr>
            <a:r>
              <a:rPr lang="en-US" dirty="0">
                <a:latin typeface="Times New Roman"/>
                <a:ea typeface="Times New Roman"/>
              </a:rPr>
              <a:t>Each has a strict four stage pattern.</a:t>
            </a:r>
          </a:p>
          <a:p>
            <a:pPr lvl="1" algn="just">
              <a:spcBef>
                <a:spcPts val="0"/>
              </a:spcBef>
            </a:pPr>
            <a:r>
              <a:rPr lang="en-US" dirty="0">
                <a:latin typeface="Times New Roman"/>
                <a:ea typeface="Times New Roman"/>
              </a:rPr>
              <a:t>A command given to the seer to compose the letter.</a:t>
            </a:r>
          </a:p>
          <a:p>
            <a:pPr lvl="1" algn="just">
              <a:spcBef>
                <a:spcPts val="0"/>
              </a:spcBef>
            </a:pPr>
            <a:r>
              <a:rPr lang="en-US" dirty="0">
                <a:latin typeface="Times New Roman"/>
                <a:ea typeface="Times New Roman"/>
              </a:rPr>
              <a:t>Jesus named by a series of epithets.</a:t>
            </a:r>
          </a:p>
          <a:p>
            <a:pPr lvl="1" algn="just">
              <a:spcBef>
                <a:spcPts val="0"/>
              </a:spcBef>
            </a:pPr>
            <a:r>
              <a:rPr lang="en-US" dirty="0">
                <a:latin typeface="Times New Roman"/>
                <a:ea typeface="Times New Roman"/>
              </a:rPr>
              <a:t>The third section of each then describes the current situation in the particular church. </a:t>
            </a:r>
          </a:p>
          <a:p>
            <a:pPr lvl="1" algn="just">
              <a:spcBef>
                <a:spcPts val="0"/>
              </a:spcBef>
            </a:pPr>
            <a:r>
              <a:rPr lang="en-US" dirty="0">
                <a:latin typeface="Times New Roman"/>
                <a:ea typeface="Times New Roman"/>
              </a:rPr>
              <a:t>The fourth and final section then issues an exhortation and a promise to the particular church.</a:t>
            </a:r>
            <a:r>
              <a:rPr lang="en-US" baseline="30000" dirty="0">
                <a:latin typeface="Times New Roman"/>
                <a:ea typeface="Times New Roman"/>
              </a:rPr>
              <a:t> </a:t>
            </a:r>
            <a:endParaRPr lang="en-US" dirty="0">
              <a:latin typeface="Times New Roman"/>
              <a:ea typeface="Times New Roman"/>
            </a:endParaRPr>
          </a:p>
          <a:p>
            <a:pPr marL="0" marR="0" indent="0" algn="just">
              <a:spcBef>
                <a:spcPts val="0"/>
              </a:spcBef>
              <a:spcAft>
                <a:spcPts val="0"/>
              </a:spcAft>
              <a:buNone/>
            </a:pPr>
            <a:endParaRPr lang="en-US" dirty="0"/>
          </a:p>
        </p:txBody>
      </p:sp>
    </p:spTree>
    <p:extLst>
      <p:ext uri="{BB962C8B-B14F-4D97-AF65-F5344CB8AC3E}">
        <p14:creationId xmlns:p14="http://schemas.microsoft.com/office/powerpoint/2010/main" val="424311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Grp="1" noChangeArrowheads="1"/>
          </p:cNvSpPr>
          <p:nvPr>
            <p:ph type="title"/>
          </p:nvPr>
        </p:nvSpPr>
        <p:spPr/>
        <p:txBody>
          <a:bodyPr/>
          <a:lstStyle/>
          <a:p>
            <a:r>
              <a:rPr lang="en-US" sz="1600" dirty="0">
                <a:solidFill>
                  <a:schemeClr val="bg1"/>
                </a:solidFill>
              </a:rPr>
              <a:t>French Romanesque Sculptor, </a:t>
            </a:r>
            <a:r>
              <a:rPr lang="en-US" sz="1600" i="1" dirty="0">
                <a:solidFill>
                  <a:schemeClr val="bg1"/>
                </a:solidFill>
              </a:rPr>
              <a:t>Apocalypse</a:t>
            </a:r>
            <a:br>
              <a:rPr lang="en-US" sz="1600" dirty="0">
                <a:solidFill>
                  <a:schemeClr val="bg1"/>
                </a:solidFill>
              </a:rPr>
            </a:br>
            <a:r>
              <a:rPr lang="en-US" sz="1600" dirty="0">
                <a:solidFill>
                  <a:schemeClr val="bg1"/>
                </a:solidFill>
              </a:rPr>
              <a:t>South Portal, Church of St. Pierre, Moissac, France</a:t>
            </a:r>
            <a:br>
              <a:rPr lang="en-US" sz="1600" dirty="0">
                <a:solidFill>
                  <a:schemeClr val="bg1"/>
                </a:solidFill>
              </a:rPr>
            </a:br>
            <a:r>
              <a:rPr lang="en-US" sz="1600" dirty="0">
                <a:solidFill>
                  <a:schemeClr val="bg1"/>
                </a:solidFill>
              </a:rPr>
              <a:t>1120-35</a:t>
            </a:r>
            <a:br>
              <a:rPr lang="en-US" sz="1600" dirty="0">
                <a:solidFill>
                  <a:schemeClr val="bg1"/>
                </a:solidFill>
              </a:rPr>
            </a:br>
            <a:r>
              <a:rPr lang="en-US" sz="1600" dirty="0">
                <a:solidFill>
                  <a:schemeClr val="bg1"/>
                </a:solidFill>
              </a:rPr>
              <a:t>Stone</a:t>
            </a:r>
          </a:p>
        </p:txBody>
      </p:sp>
      <p:pic>
        <p:nvPicPr>
          <p:cNvPr id="10246" name="Picture 6" descr="04f_11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143006"/>
            <a:ext cx="7705725" cy="3852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1612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6" descr="02f_11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5" y="107156"/>
            <a:ext cx="5205413" cy="503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3040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Ephesus</a:t>
            </a:r>
          </a:p>
        </p:txBody>
      </p:sp>
      <p:sp>
        <p:nvSpPr>
          <p:cNvPr id="3" name="Content Placeholder 2"/>
          <p:cNvSpPr>
            <a:spLocks noGrp="1"/>
          </p:cNvSpPr>
          <p:nvPr>
            <p:ph idx="1"/>
          </p:nvPr>
        </p:nvSpPr>
        <p:spPr/>
        <p:txBody>
          <a:bodyPr>
            <a:noAutofit/>
          </a:bodyPr>
          <a:lstStyle/>
          <a:p>
            <a:pPr marL="0" marR="0" algn="just">
              <a:spcBef>
                <a:spcPts val="0"/>
              </a:spcBef>
              <a:spcAft>
                <a:spcPts val="0"/>
              </a:spcAft>
            </a:pPr>
            <a:r>
              <a:rPr lang="en-US" sz="2400" b="1" dirty="0">
                <a:latin typeface="Times New Roman"/>
                <a:ea typeface="Times New Roman"/>
              </a:rPr>
              <a:t>Ephesus</a:t>
            </a:r>
            <a:r>
              <a:rPr lang="en-US" sz="2400" dirty="0">
                <a:latin typeface="Times New Roman"/>
                <a:ea typeface="Times New Roman"/>
              </a:rPr>
              <a:t> - The letter praises this Church for its patience, endurance and the fact that it refuses to tolerate evil doers. But they are criticized because they have lost their Love. </a:t>
            </a:r>
          </a:p>
          <a:p>
            <a:pPr marL="0" marR="0" algn="just">
              <a:spcBef>
                <a:spcPts val="0"/>
              </a:spcBef>
              <a:spcAft>
                <a:spcPts val="0"/>
              </a:spcAft>
            </a:pPr>
            <a:r>
              <a:rPr lang="en-US" sz="2400" dirty="0">
                <a:latin typeface="Times New Roman"/>
                <a:ea typeface="Times New Roman"/>
              </a:rPr>
              <a:t>Ephesus was the most important city of proconsular Asia.  Second only to Rome in the first and second century.</a:t>
            </a:r>
          </a:p>
          <a:p>
            <a:pPr marL="0" marR="0" algn="just">
              <a:spcBef>
                <a:spcPts val="0"/>
              </a:spcBef>
              <a:spcAft>
                <a:spcPts val="0"/>
              </a:spcAft>
            </a:pPr>
            <a:r>
              <a:rPr lang="en-US" sz="2400" dirty="0">
                <a:latin typeface="Times New Roman"/>
                <a:ea typeface="Times New Roman"/>
              </a:rPr>
              <a:t>Paul labored here in the 60s for two years and three months.</a:t>
            </a:r>
          </a:p>
          <a:p>
            <a:pPr marL="0" algn="just">
              <a:spcBef>
                <a:spcPts val="0"/>
              </a:spcBef>
            </a:pPr>
            <a:r>
              <a:rPr lang="en-US" sz="2400" dirty="0">
                <a:latin typeface="Times New Roman"/>
                <a:ea typeface="Times New Roman"/>
              </a:rPr>
              <a:t>Nicolaitans, are mentioned in both this letter and that to Pergamum. Nothing is known about this group except that John of Patmos, did not like their teachings. </a:t>
            </a:r>
          </a:p>
          <a:p>
            <a:pPr marL="0" marR="0" algn="just">
              <a:spcBef>
                <a:spcPts val="0"/>
              </a:spcBef>
              <a:spcAft>
                <a:spcPts val="0"/>
              </a:spcAft>
            </a:pPr>
            <a:endParaRPr lang="en-US" sz="2400" dirty="0">
              <a:latin typeface="Times New Roman"/>
              <a:ea typeface="Times New Roman"/>
            </a:endParaRPr>
          </a:p>
        </p:txBody>
      </p:sp>
    </p:spTree>
    <p:extLst>
      <p:ext uri="{BB962C8B-B14F-4D97-AF65-F5344CB8AC3E}">
        <p14:creationId xmlns:p14="http://schemas.microsoft.com/office/powerpoint/2010/main" val="1319026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Smyrna</a:t>
            </a:r>
            <a:endParaRPr lang="en-US" dirty="0"/>
          </a:p>
        </p:txBody>
      </p:sp>
      <p:sp>
        <p:nvSpPr>
          <p:cNvPr id="3" name="Content Placeholder 2"/>
          <p:cNvSpPr>
            <a:spLocks noGrp="1"/>
          </p:cNvSpPr>
          <p:nvPr>
            <p:ph idx="1"/>
          </p:nvPr>
        </p:nvSpPr>
        <p:spPr/>
        <p:txBody>
          <a:bodyPr>
            <a:noAutofit/>
          </a:bodyPr>
          <a:lstStyle/>
          <a:p>
            <a:pPr marL="0" marR="0" algn="just">
              <a:spcBef>
                <a:spcPts val="0"/>
              </a:spcBef>
              <a:spcAft>
                <a:spcPts val="0"/>
              </a:spcAft>
            </a:pPr>
            <a:r>
              <a:rPr lang="en-US" sz="2400" b="1" dirty="0">
                <a:latin typeface="Times New Roman"/>
                <a:ea typeface="Times New Roman"/>
              </a:rPr>
              <a:t>Smyrna</a:t>
            </a:r>
            <a:r>
              <a:rPr lang="en-US" sz="2400" dirty="0">
                <a:latin typeface="Times New Roman"/>
                <a:ea typeface="Times New Roman"/>
              </a:rPr>
              <a:t> - The writer states that he is aware or their affliction and poverty even though they are rich. They are warned of an ordeal to come that will last for 10 days. Perhaps they are materially rich and spiritually poor.</a:t>
            </a:r>
          </a:p>
          <a:p>
            <a:pPr marL="0" indent="0" algn="just">
              <a:spcBef>
                <a:spcPts val="0"/>
              </a:spcBef>
              <a:buClrTx/>
              <a:buSzTx/>
              <a:buNone/>
              <a:defRPr/>
            </a:pPr>
            <a:r>
              <a:rPr lang="en-US" sz="2400" dirty="0">
                <a:latin typeface="Times New Roman"/>
                <a:ea typeface="Times New Roman"/>
              </a:rPr>
              <a:t>This was a town noted for its loyalty to Rome and later would build a Temple to “dea Roma” in 195 AD. There was tension between Christians and Jews in the city. The Jews or governor may have been accusing the Christians of crimes.</a:t>
            </a:r>
          </a:p>
        </p:txBody>
      </p:sp>
    </p:spTree>
    <p:extLst>
      <p:ext uri="{BB962C8B-B14F-4D97-AF65-F5344CB8AC3E}">
        <p14:creationId xmlns:p14="http://schemas.microsoft.com/office/powerpoint/2010/main" val="1283190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Pergamum</a:t>
            </a:r>
            <a:endParaRPr lang="en-US" dirty="0"/>
          </a:p>
        </p:txBody>
      </p:sp>
      <p:sp>
        <p:nvSpPr>
          <p:cNvPr id="3" name="Content Placeholder 2"/>
          <p:cNvSpPr>
            <a:spLocks noGrp="1"/>
          </p:cNvSpPr>
          <p:nvPr>
            <p:ph idx="1"/>
          </p:nvPr>
        </p:nvSpPr>
        <p:spPr>
          <a:xfrm>
            <a:off x="457200" y="1047750"/>
            <a:ext cx="8229600" cy="3531870"/>
          </a:xfrm>
        </p:spPr>
        <p:txBody>
          <a:bodyPr>
            <a:noAutofit/>
          </a:bodyPr>
          <a:lstStyle/>
          <a:p>
            <a:pPr marL="0" marR="0" algn="just">
              <a:spcBef>
                <a:spcPts val="0"/>
              </a:spcBef>
              <a:spcAft>
                <a:spcPts val="0"/>
              </a:spcAft>
            </a:pPr>
            <a:r>
              <a:rPr lang="en-US" sz="2300" b="1" dirty="0">
                <a:latin typeface="Times New Roman"/>
                <a:ea typeface="Times New Roman"/>
              </a:rPr>
              <a:t>Pergamum</a:t>
            </a:r>
            <a:r>
              <a:rPr lang="en-US" sz="2300" dirty="0">
                <a:latin typeface="Times New Roman"/>
                <a:ea typeface="Times New Roman"/>
              </a:rPr>
              <a:t> - The Church is praised because even though they are living in the midst of the enemy they have not denied their faith, but some of them have worshiped idols, or slipped away.</a:t>
            </a:r>
          </a:p>
          <a:p>
            <a:pPr marL="0" algn="just">
              <a:spcBef>
                <a:spcPts val="0"/>
              </a:spcBef>
            </a:pPr>
            <a:r>
              <a:rPr lang="en-US" sz="2300" dirty="0">
                <a:latin typeface="Times New Roman"/>
                <a:ea typeface="Times New Roman"/>
              </a:rPr>
              <a:t>The Governor of the Province held court there in the first century. The Governor had the right of capital punishment and the sharp two-edged sword of Christ may be a contrast to the governor’s power of capital punishment the Satan's throne comment may be because this city was a prominent center of the imperial cult.</a:t>
            </a:r>
            <a:endParaRPr lang="en-US" sz="2300" dirty="0"/>
          </a:p>
          <a:p>
            <a:pPr marL="0" marR="0" algn="just">
              <a:spcBef>
                <a:spcPts val="0"/>
              </a:spcBef>
              <a:spcAft>
                <a:spcPts val="0"/>
              </a:spcAft>
            </a:pPr>
            <a:endParaRPr lang="en-US" sz="2300" dirty="0"/>
          </a:p>
        </p:txBody>
      </p:sp>
    </p:spTree>
    <p:extLst>
      <p:ext uri="{BB962C8B-B14F-4D97-AF65-F5344CB8AC3E}">
        <p14:creationId xmlns:p14="http://schemas.microsoft.com/office/powerpoint/2010/main" val="1278194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p:txBody>
          <a:bodyPr/>
          <a:lstStyle/>
          <a:p>
            <a:pPr algn="r"/>
            <a:r>
              <a:rPr lang="en-US" dirty="0"/>
              <a:t>Pergamun</a:t>
            </a:r>
          </a:p>
        </p:txBody>
      </p:sp>
      <p:pic>
        <p:nvPicPr>
          <p:cNvPr id="3074" name="Picture 2" descr="G:\Documents\Pictures\Izmir Pergamon_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14300"/>
            <a:ext cx="6527800" cy="4895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8953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a:xfrm>
            <a:off x="15922" y="1809750"/>
            <a:ext cx="7086600" cy="1132284"/>
          </a:xfrm>
        </p:spPr>
        <p:txBody>
          <a:bodyPr/>
          <a:lstStyle/>
          <a:p>
            <a:r>
              <a:rPr lang="en-US" dirty="0"/>
              <a:t>Pergamun</a:t>
            </a:r>
          </a:p>
        </p:txBody>
      </p:sp>
      <p:pic>
        <p:nvPicPr>
          <p:cNvPr id="8194" name="Picture 2" descr="G:\Documents\Pictures\Izmir Pergamon_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45576"/>
            <a:ext cx="6629400" cy="4972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7919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150"/>
            <a:ext cx="8229600" cy="857250"/>
          </a:xfrm>
        </p:spPr>
        <p:txBody>
          <a:bodyPr>
            <a:normAutofit/>
          </a:bodyPr>
          <a:lstStyle/>
          <a:p>
            <a:r>
              <a:rPr lang="en-US" dirty="0">
                <a:latin typeface="Times New Roman"/>
                <a:ea typeface="Times New Roman"/>
              </a:rPr>
              <a:t>Thyatria</a:t>
            </a:r>
            <a:endParaRPr lang="en-US" dirty="0"/>
          </a:p>
        </p:txBody>
      </p:sp>
      <p:sp>
        <p:nvSpPr>
          <p:cNvPr id="3" name="Content Placeholder 2"/>
          <p:cNvSpPr>
            <a:spLocks noGrp="1"/>
          </p:cNvSpPr>
          <p:nvPr>
            <p:ph idx="1"/>
          </p:nvPr>
        </p:nvSpPr>
        <p:spPr>
          <a:xfrm>
            <a:off x="457200" y="895350"/>
            <a:ext cx="8229600" cy="3531870"/>
          </a:xfrm>
        </p:spPr>
        <p:txBody>
          <a:bodyPr>
            <a:noAutofit/>
          </a:bodyPr>
          <a:lstStyle/>
          <a:p>
            <a:pPr marL="0" marR="0" algn="just">
              <a:spcBef>
                <a:spcPts val="0"/>
              </a:spcBef>
              <a:spcAft>
                <a:spcPts val="0"/>
              </a:spcAft>
            </a:pPr>
            <a:r>
              <a:rPr lang="en-US" sz="2400" b="1" dirty="0">
                <a:latin typeface="Times New Roman"/>
                <a:ea typeface="Times New Roman"/>
              </a:rPr>
              <a:t>Thyatira</a:t>
            </a:r>
            <a:r>
              <a:rPr lang="en-US" sz="2400" dirty="0">
                <a:latin typeface="Times New Roman"/>
                <a:ea typeface="Times New Roman"/>
              </a:rPr>
              <a:t> - This Church is praised for its love, faith, service, and patient endurance, but criticized for its tolerance of Jezebel. This is a person apparently leading some of them astray. Thyatira was a commercial center renowned for its many trade guilds, which periodically sponsored idolatrous feasts. Lydia, one of Paul’s converts, was a dealer in purple cloth from Thyatira.</a:t>
            </a:r>
          </a:p>
          <a:p>
            <a:pPr marL="0" algn="just">
              <a:spcBef>
                <a:spcPts val="0"/>
              </a:spcBef>
            </a:pPr>
            <a:r>
              <a:rPr lang="en-US" sz="2400" dirty="0"/>
              <a:t>Jezebel was the wife of King Ahab she tried to introduce idol worship and was killed.</a:t>
            </a:r>
          </a:p>
          <a:p>
            <a:pPr marL="0" algn="just">
              <a:spcBef>
                <a:spcPts val="0"/>
              </a:spcBef>
            </a:pPr>
            <a:r>
              <a:rPr lang="en-US" sz="2400" b="1" dirty="0"/>
              <a:t>The reference to the eyes like a flame and feet like burnished bronze may allude to the local god, Tyrimmos, identified with the Greek sun god, Helios and Apollo</a:t>
            </a:r>
          </a:p>
          <a:p>
            <a:pPr marL="0" algn="just">
              <a:spcBef>
                <a:spcPts val="0"/>
              </a:spcBef>
            </a:pPr>
            <a:endParaRPr lang="en-US" sz="2400" dirty="0"/>
          </a:p>
          <a:p>
            <a:pPr marL="0" marR="0" algn="just">
              <a:spcBef>
                <a:spcPts val="0"/>
              </a:spcBef>
              <a:spcAft>
                <a:spcPts val="0"/>
              </a:spcAft>
            </a:pPr>
            <a:endParaRPr lang="en-US" sz="2400" dirty="0"/>
          </a:p>
        </p:txBody>
      </p:sp>
    </p:spTree>
    <p:extLst>
      <p:ext uri="{BB962C8B-B14F-4D97-AF65-F5344CB8AC3E}">
        <p14:creationId xmlns:p14="http://schemas.microsoft.com/office/powerpoint/2010/main" val="3744332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title"/>
          </p:nvPr>
        </p:nvSpPr>
        <p:spPr/>
        <p:txBody>
          <a:bodyPr/>
          <a:lstStyle/>
          <a:p>
            <a:r>
              <a:rPr lang="en-US" dirty="0">
                <a:solidFill>
                  <a:schemeClr val="bg1"/>
                </a:solidFill>
              </a:rPr>
              <a:t>English Miniaturist, </a:t>
            </a:r>
            <a:r>
              <a:rPr lang="en-US" i="1" dirty="0">
                <a:solidFill>
                  <a:schemeClr val="bg1"/>
                </a:solidFill>
              </a:rPr>
              <a:t>English Apocalypse, </a:t>
            </a:r>
            <a:r>
              <a:rPr lang="en-US" dirty="0">
                <a:solidFill>
                  <a:schemeClr val="bg1"/>
                </a:solidFill>
              </a:rPr>
              <a:t>c. 1250</a:t>
            </a:r>
            <a:br>
              <a:rPr lang="en-US" dirty="0">
                <a:solidFill>
                  <a:schemeClr val="bg1"/>
                </a:solidFill>
              </a:rPr>
            </a:br>
            <a:r>
              <a:rPr lang="en-US" dirty="0">
                <a:solidFill>
                  <a:schemeClr val="bg1"/>
                </a:solidFill>
              </a:rPr>
              <a:t>Illumination on parchment, 272 x 195 mm (entire page)</a:t>
            </a:r>
            <a:br>
              <a:rPr lang="en-US" dirty="0">
                <a:solidFill>
                  <a:schemeClr val="bg1"/>
                </a:solidFill>
              </a:rPr>
            </a:br>
            <a:r>
              <a:rPr lang="en-US" dirty="0">
                <a:solidFill>
                  <a:schemeClr val="bg1"/>
                </a:solidFill>
              </a:rPr>
              <a:t>The Morgan Library and Museum, New York</a:t>
            </a:r>
            <a:r>
              <a:rPr lang="en-US" dirty="0"/>
              <a:t> </a:t>
            </a:r>
          </a:p>
        </p:txBody>
      </p:sp>
      <p:pic>
        <p:nvPicPr>
          <p:cNvPr id="4102" name="Picture 6" descr="08e_1200"/>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52600" y="1200151"/>
            <a:ext cx="5410200" cy="3705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1337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Sardis</a:t>
            </a:r>
            <a:endParaRPr lang="en-US" dirty="0"/>
          </a:p>
        </p:txBody>
      </p:sp>
      <p:sp>
        <p:nvSpPr>
          <p:cNvPr id="3" name="Content Placeholder 2"/>
          <p:cNvSpPr>
            <a:spLocks noGrp="1"/>
          </p:cNvSpPr>
          <p:nvPr>
            <p:ph idx="1"/>
          </p:nvPr>
        </p:nvSpPr>
        <p:spPr/>
        <p:txBody>
          <a:bodyPr>
            <a:noAutofit/>
          </a:bodyPr>
          <a:lstStyle/>
          <a:p>
            <a:pPr marL="0" marR="0" algn="just">
              <a:spcBef>
                <a:spcPts val="0"/>
              </a:spcBef>
              <a:spcAft>
                <a:spcPts val="0"/>
              </a:spcAft>
            </a:pPr>
            <a:r>
              <a:rPr lang="en-US" sz="2400" dirty="0">
                <a:latin typeface="Times New Roman"/>
                <a:ea typeface="Times New Roman"/>
              </a:rPr>
              <a:t> </a:t>
            </a:r>
            <a:r>
              <a:rPr lang="en-US" sz="2400" b="1" dirty="0">
                <a:latin typeface="Times New Roman"/>
                <a:ea typeface="Times New Roman"/>
              </a:rPr>
              <a:t>Sardis</a:t>
            </a:r>
            <a:r>
              <a:rPr lang="en-US" sz="2400" dirty="0">
                <a:latin typeface="Times New Roman"/>
                <a:ea typeface="Times New Roman"/>
              </a:rPr>
              <a:t> - This Church was praised for its good works in the past but now it is dead. Apparently works without enthusiasm are seen as a problem. </a:t>
            </a:r>
          </a:p>
          <a:p>
            <a:pPr marL="0" algn="just">
              <a:spcBef>
                <a:spcPts val="0"/>
              </a:spcBef>
            </a:pPr>
            <a:r>
              <a:rPr lang="en-US" sz="2400" b="1" dirty="0"/>
              <a:t>In Roman times Sardis was the center of the imperial cult in the region which was administered by a provincial council.</a:t>
            </a:r>
          </a:p>
          <a:p>
            <a:pPr marL="0" algn="just">
              <a:spcBef>
                <a:spcPts val="0"/>
              </a:spcBef>
            </a:pPr>
            <a:r>
              <a:rPr lang="en-US" sz="2400" b="1" dirty="0"/>
              <a:t>They are told to start over.</a:t>
            </a:r>
          </a:p>
          <a:p>
            <a:pPr marL="0" marR="0" algn="just">
              <a:spcBef>
                <a:spcPts val="0"/>
              </a:spcBef>
              <a:spcAft>
                <a:spcPts val="0"/>
              </a:spcAft>
            </a:pPr>
            <a:endParaRPr lang="en-US" sz="2400" dirty="0"/>
          </a:p>
        </p:txBody>
      </p:sp>
    </p:spTree>
    <p:extLst>
      <p:ext uri="{BB962C8B-B14F-4D97-AF65-F5344CB8AC3E}">
        <p14:creationId xmlns:p14="http://schemas.microsoft.com/office/powerpoint/2010/main" val="3221108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Philadelphia </a:t>
            </a:r>
            <a:endParaRPr lang="en-US" dirty="0"/>
          </a:p>
        </p:txBody>
      </p:sp>
      <p:sp>
        <p:nvSpPr>
          <p:cNvPr id="3" name="Content Placeholder 2"/>
          <p:cNvSpPr>
            <a:spLocks noGrp="1"/>
          </p:cNvSpPr>
          <p:nvPr>
            <p:ph idx="1"/>
          </p:nvPr>
        </p:nvSpPr>
        <p:spPr/>
        <p:txBody>
          <a:bodyPr>
            <a:noAutofit/>
          </a:bodyPr>
          <a:lstStyle/>
          <a:p>
            <a:pPr marL="0" marR="0" algn="just">
              <a:spcBef>
                <a:spcPts val="0"/>
              </a:spcBef>
              <a:spcAft>
                <a:spcPts val="0"/>
              </a:spcAft>
            </a:pPr>
            <a:r>
              <a:rPr lang="en-US" sz="2400" dirty="0">
                <a:latin typeface="Times New Roman"/>
                <a:ea typeface="Times New Roman"/>
              </a:rPr>
              <a:t> </a:t>
            </a:r>
            <a:r>
              <a:rPr lang="en-US" sz="2400" b="1" dirty="0">
                <a:latin typeface="Times New Roman"/>
                <a:ea typeface="Times New Roman"/>
              </a:rPr>
              <a:t>Philadelphia</a:t>
            </a:r>
            <a:r>
              <a:rPr lang="en-US" sz="2400" dirty="0">
                <a:latin typeface="Times New Roman"/>
                <a:ea typeface="Times New Roman"/>
              </a:rPr>
              <a:t> - This Church is praised for its patient endurance which has been such that due to it they will be protected from a potential trial. </a:t>
            </a:r>
          </a:p>
          <a:p>
            <a:pPr marL="0" marR="0" algn="just">
              <a:spcBef>
                <a:spcPts val="0"/>
              </a:spcBef>
              <a:spcAft>
                <a:spcPts val="0"/>
              </a:spcAft>
            </a:pPr>
            <a:r>
              <a:rPr lang="en-US" sz="2400" dirty="0">
                <a:latin typeface="Times New Roman"/>
                <a:ea typeface="Times New Roman"/>
              </a:rPr>
              <a:t>Philadelphia was a small town in ancient Lydia. In 17 AD it was destroyed by earthquake and was rebuilt by Tiberius and helped by Caligula. </a:t>
            </a:r>
          </a:p>
          <a:p>
            <a:pPr marL="0" marR="0" algn="just">
              <a:spcBef>
                <a:spcPts val="0"/>
              </a:spcBef>
              <a:spcAft>
                <a:spcPts val="0"/>
              </a:spcAft>
            </a:pPr>
            <a:r>
              <a:rPr lang="en-US" sz="2400" dirty="0">
                <a:latin typeface="Times New Roman"/>
              </a:rPr>
              <a:t>One point of note this Church receives nothing but praise.</a:t>
            </a:r>
            <a:endParaRPr lang="en-US" sz="2400" dirty="0"/>
          </a:p>
        </p:txBody>
      </p:sp>
    </p:spTree>
    <p:extLst>
      <p:ext uri="{BB962C8B-B14F-4D97-AF65-F5344CB8AC3E}">
        <p14:creationId xmlns:p14="http://schemas.microsoft.com/office/powerpoint/2010/main" val="4199426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Laodicea</a:t>
            </a:r>
            <a:endParaRPr lang="en-US" dirty="0"/>
          </a:p>
        </p:txBody>
      </p:sp>
      <p:sp>
        <p:nvSpPr>
          <p:cNvPr id="3" name="Content Placeholder 2"/>
          <p:cNvSpPr>
            <a:spLocks noGrp="1"/>
          </p:cNvSpPr>
          <p:nvPr>
            <p:ph idx="1"/>
          </p:nvPr>
        </p:nvSpPr>
        <p:spPr/>
        <p:txBody>
          <a:bodyPr>
            <a:noAutofit/>
          </a:bodyPr>
          <a:lstStyle/>
          <a:p>
            <a:pPr marL="342900" marR="0" indent="-342900" algn="just">
              <a:spcBef>
                <a:spcPts val="0"/>
              </a:spcBef>
              <a:spcAft>
                <a:spcPts val="0"/>
              </a:spcAft>
              <a:buFont typeface="Courier New" pitchFamily="49" charset="0"/>
              <a:buChar char="o"/>
            </a:pPr>
            <a:r>
              <a:rPr lang="en-US" sz="2400" dirty="0">
                <a:latin typeface="Times New Roman"/>
                <a:ea typeface="Times New Roman"/>
              </a:rPr>
              <a:t> Laodicea - This Church is criticized for being neither to hot nor to cold. This church is then mediocre. </a:t>
            </a:r>
          </a:p>
          <a:p>
            <a:pPr marL="342900" marR="0" indent="-342900" algn="just">
              <a:spcBef>
                <a:spcPts val="0"/>
              </a:spcBef>
              <a:spcAft>
                <a:spcPts val="0"/>
              </a:spcAft>
              <a:buFont typeface="Courier New" pitchFamily="49" charset="0"/>
              <a:buChar char="o"/>
            </a:pPr>
            <a:r>
              <a:rPr lang="en-US" sz="2400" dirty="0">
                <a:latin typeface="Times New Roman"/>
                <a:ea typeface="Times New Roman"/>
              </a:rPr>
              <a:t>Laodicea was a proud and wealthy city near Colossae.</a:t>
            </a:r>
          </a:p>
          <a:p>
            <a:pPr marL="342900" marR="0" indent="-342900" algn="just">
              <a:spcBef>
                <a:spcPts val="0"/>
              </a:spcBef>
              <a:spcAft>
                <a:spcPts val="0"/>
              </a:spcAft>
              <a:buFont typeface="Courier New" pitchFamily="49" charset="0"/>
              <a:buChar char="o"/>
            </a:pPr>
            <a:r>
              <a:rPr lang="en-US" sz="2400" dirty="0">
                <a:latin typeface="Times New Roman"/>
                <a:ea typeface="Times New Roman"/>
              </a:rPr>
              <a:t>The nearby town of Hierapolis had a famous hot spring for its water supply. The spring fed aqueduct to Laodicea was not hot.</a:t>
            </a:r>
          </a:p>
        </p:txBody>
      </p:sp>
    </p:spTree>
    <p:extLst>
      <p:ext uri="{BB962C8B-B14F-4D97-AF65-F5344CB8AC3E}">
        <p14:creationId xmlns:p14="http://schemas.microsoft.com/office/powerpoint/2010/main" val="2342987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Review of the Seven Letters</a:t>
            </a:r>
            <a:endParaRPr lang="en-US" dirty="0"/>
          </a:p>
        </p:txBody>
      </p:sp>
      <p:sp>
        <p:nvSpPr>
          <p:cNvPr id="3" name="Content Placeholder 2"/>
          <p:cNvSpPr>
            <a:spLocks noGrp="1"/>
          </p:cNvSpPr>
          <p:nvPr>
            <p:ph idx="1"/>
          </p:nvPr>
        </p:nvSpPr>
        <p:spPr/>
        <p:txBody>
          <a:bodyPr>
            <a:noAutofit/>
          </a:bodyPr>
          <a:lstStyle/>
          <a:p>
            <a:pPr marL="0" marR="0" algn="just">
              <a:spcBef>
                <a:spcPts val="0"/>
              </a:spcBef>
              <a:spcAft>
                <a:spcPts val="0"/>
              </a:spcAft>
            </a:pPr>
            <a:r>
              <a:rPr lang="en-US" sz="2400" dirty="0">
                <a:latin typeface="Times New Roman"/>
                <a:ea typeface="Times New Roman"/>
              </a:rPr>
              <a:t>Some obvious observations that can be made about these letters. </a:t>
            </a:r>
          </a:p>
          <a:p>
            <a:pPr marL="0" marR="0" algn="just">
              <a:spcBef>
                <a:spcPts val="0"/>
              </a:spcBef>
              <a:spcAft>
                <a:spcPts val="0"/>
              </a:spcAft>
            </a:pPr>
            <a:r>
              <a:rPr lang="en-US" sz="2400" dirty="0">
                <a:latin typeface="Times New Roman"/>
                <a:ea typeface="Times New Roman"/>
              </a:rPr>
              <a:t>The letters are a call for endurance for the community of the faithful in the face of adversity. </a:t>
            </a:r>
          </a:p>
          <a:p>
            <a:pPr marL="0" marR="0" algn="just">
              <a:spcBef>
                <a:spcPts val="0"/>
              </a:spcBef>
              <a:spcAft>
                <a:spcPts val="0"/>
              </a:spcAft>
            </a:pPr>
            <a:r>
              <a:rPr lang="en-US" sz="2400" dirty="0">
                <a:latin typeface="Times New Roman"/>
                <a:ea typeface="Times New Roman"/>
              </a:rPr>
              <a:t>The author may be pointing out that in the various ways that these communities have dealt with adversity and the pit falls of that way. </a:t>
            </a:r>
          </a:p>
          <a:p>
            <a:pPr marL="0" marR="0" algn="just">
              <a:spcBef>
                <a:spcPts val="0"/>
              </a:spcBef>
              <a:spcAft>
                <a:spcPts val="0"/>
              </a:spcAft>
            </a:pPr>
            <a:r>
              <a:rPr lang="en-US" sz="2400" dirty="0">
                <a:latin typeface="Times New Roman"/>
                <a:ea typeface="Times New Roman"/>
              </a:rPr>
              <a:t>These letters seem to deal with the matter of balance of group integrity against tolerance against the need for love.</a:t>
            </a:r>
            <a:endParaRPr lang="en-US" sz="2400" dirty="0"/>
          </a:p>
        </p:txBody>
      </p:sp>
    </p:spTree>
    <p:extLst>
      <p:ext uri="{BB962C8B-B14F-4D97-AF65-F5344CB8AC3E}">
        <p14:creationId xmlns:p14="http://schemas.microsoft.com/office/powerpoint/2010/main" val="3584605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a:ea typeface="Times New Roman"/>
              </a:rPr>
              <a:t>Review of the Seven Letters</a:t>
            </a:r>
            <a:endParaRPr lang="en-US" dirty="0"/>
          </a:p>
        </p:txBody>
      </p:sp>
      <p:sp>
        <p:nvSpPr>
          <p:cNvPr id="3" name="Content Placeholder 2"/>
          <p:cNvSpPr>
            <a:spLocks noGrp="1"/>
          </p:cNvSpPr>
          <p:nvPr>
            <p:ph idx="1"/>
          </p:nvPr>
        </p:nvSpPr>
        <p:spPr/>
        <p:txBody>
          <a:bodyPr>
            <a:noAutofit/>
          </a:bodyPr>
          <a:lstStyle/>
          <a:p>
            <a:pPr marL="0" marR="0" algn="just">
              <a:spcBef>
                <a:spcPts val="0"/>
              </a:spcBef>
              <a:spcAft>
                <a:spcPts val="0"/>
              </a:spcAft>
            </a:pPr>
            <a:r>
              <a:rPr lang="en-US" sz="2400" dirty="0">
                <a:latin typeface="Times New Roman"/>
                <a:ea typeface="Times New Roman"/>
              </a:rPr>
              <a:t>In all this even Laodicea, which is neither too hot nor too cold, however, is apparently not just right. </a:t>
            </a:r>
          </a:p>
          <a:p>
            <a:pPr marL="0" marR="0" algn="just">
              <a:spcBef>
                <a:spcPts val="0"/>
              </a:spcBef>
              <a:spcAft>
                <a:spcPts val="0"/>
              </a:spcAft>
            </a:pPr>
            <a:r>
              <a:rPr lang="en-US" sz="2400" dirty="0">
                <a:latin typeface="Times New Roman"/>
                <a:ea typeface="Times New Roman"/>
              </a:rPr>
              <a:t>Luke Timothy Johnson, sees the letters as similar to Old Testament classic prophetic statement in that these communities are warned of a situation in need of attention and then told of the consequence of failure to remedy the situation and with the promise of the benefit of following God’s lead. The choice to accept the suggestion is for the community to decide.</a:t>
            </a:r>
            <a:endParaRPr lang="en-US" sz="2400" dirty="0"/>
          </a:p>
        </p:txBody>
      </p:sp>
    </p:spTree>
    <p:extLst>
      <p:ext uri="{BB962C8B-B14F-4D97-AF65-F5344CB8AC3E}">
        <p14:creationId xmlns:p14="http://schemas.microsoft.com/office/powerpoint/2010/main" val="955107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4876800" y="205978"/>
            <a:ext cx="3810000" cy="2880122"/>
          </a:xfrm>
        </p:spPr>
        <p:txBody>
          <a:bodyPr/>
          <a:lstStyle/>
          <a:p>
            <a:r>
              <a:rPr lang="en-US" dirty="0">
                <a:solidFill>
                  <a:schemeClr val="bg1"/>
                </a:solidFill>
              </a:rPr>
              <a:t>Jacobello Alberegno, </a:t>
            </a:r>
            <a:br>
              <a:rPr lang="en-US" dirty="0">
                <a:solidFill>
                  <a:schemeClr val="bg1"/>
                </a:solidFill>
              </a:rPr>
            </a:br>
            <a:r>
              <a:rPr lang="en-US" i="1" dirty="0">
                <a:solidFill>
                  <a:schemeClr val="bg1"/>
                </a:solidFill>
              </a:rPr>
              <a:t>Polyptych of the Apocalypse</a:t>
            </a:r>
            <a:r>
              <a:rPr lang="en-US" dirty="0">
                <a:solidFill>
                  <a:schemeClr val="bg1"/>
                </a:solidFill>
              </a:rPr>
              <a:t> (central panel)</a:t>
            </a:r>
            <a:br>
              <a:rPr lang="en-US" dirty="0">
                <a:solidFill>
                  <a:schemeClr val="bg1"/>
                </a:solidFill>
              </a:rPr>
            </a:br>
            <a:r>
              <a:rPr lang="en-US" dirty="0">
                <a:solidFill>
                  <a:schemeClr val="bg1"/>
                </a:solidFill>
              </a:rPr>
              <a:t>1360-90</a:t>
            </a:r>
            <a:br>
              <a:rPr lang="en-US" dirty="0">
                <a:solidFill>
                  <a:schemeClr val="bg1"/>
                </a:solidFill>
              </a:rPr>
            </a:br>
            <a:r>
              <a:rPr lang="en-US" dirty="0">
                <a:solidFill>
                  <a:schemeClr val="bg1"/>
                </a:solidFill>
              </a:rPr>
              <a:t>Tempera on panel, 95 x 61 cm</a:t>
            </a:r>
            <a:br>
              <a:rPr lang="en-US" dirty="0">
                <a:solidFill>
                  <a:schemeClr val="bg1"/>
                </a:solidFill>
              </a:rPr>
            </a:br>
            <a:r>
              <a:rPr lang="en-US" dirty="0">
                <a:solidFill>
                  <a:schemeClr val="bg1"/>
                </a:solidFill>
              </a:rPr>
              <a:t>Gallerie dell'Accademia, Venice</a:t>
            </a:r>
            <a:r>
              <a:rPr lang="en-US" dirty="0"/>
              <a:t> </a:t>
            </a:r>
          </a:p>
        </p:txBody>
      </p:sp>
      <p:pic>
        <p:nvPicPr>
          <p:cNvPr id="2054" name="Picture 6" descr="apocaly1"/>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38202" y="171452"/>
            <a:ext cx="3124198" cy="4811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90684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a:xfrm>
            <a:off x="5257800" y="205978"/>
            <a:ext cx="3429000" cy="3223022"/>
          </a:xfrm>
        </p:spPr>
        <p:txBody>
          <a:bodyPr/>
          <a:lstStyle/>
          <a:p>
            <a:r>
              <a:rPr lang="en-US" dirty="0">
                <a:solidFill>
                  <a:schemeClr val="bg1"/>
                </a:solidFill>
              </a:rPr>
              <a:t>French Miniaturist,</a:t>
            </a:r>
            <a:br>
              <a:rPr lang="en-US" dirty="0">
                <a:solidFill>
                  <a:schemeClr val="bg1"/>
                </a:solidFill>
              </a:rPr>
            </a:br>
            <a:r>
              <a:rPr lang="en-US" i="1" dirty="0">
                <a:solidFill>
                  <a:schemeClr val="bg1"/>
                </a:solidFill>
              </a:rPr>
              <a:t>Vision of the Throne of the Lord (The Paris Apocalypse)</a:t>
            </a:r>
            <a:br>
              <a:rPr lang="en-US" dirty="0">
                <a:solidFill>
                  <a:schemeClr val="bg1"/>
                </a:solidFill>
              </a:rPr>
            </a:br>
            <a:r>
              <a:rPr lang="en-US" dirty="0">
                <a:solidFill>
                  <a:schemeClr val="bg1"/>
                </a:solidFill>
              </a:rPr>
              <a:t>c. 1400</a:t>
            </a:r>
            <a:br>
              <a:rPr lang="en-US" dirty="0">
                <a:solidFill>
                  <a:schemeClr val="bg1"/>
                </a:solidFill>
              </a:rPr>
            </a:br>
            <a:r>
              <a:rPr lang="en-US" dirty="0">
                <a:solidFill>
                  <a:schemeClr val="bg1"/>
                </a:solidFill>
              </a:rPr>
              <a:t>Vellum, 27,5 x 18,5 cm</a:t>
            </a:r>
            <a:br>
              <a:rPr lang="en-US" dirty="0">
                <a:solidFill>
                  <a:schemeClr val="bg1"/>
                </a:solidFill>
              </a:rPr>
            </a:br>
            <a:r>
              <a:rPr lang="en-US" dirty="0">
                <a:solidFill>
                  <a:schemeClr val="bg1"/>
                </a:solidFill>
              </a:rPr>
              <a:t>Bibliothèque Nationale, Paris</a:t>
            </a:r>
            <a:r>
              <a:rPr lang="en-US" dirty="0"/>
              <a:t> </a:t>
            </a:r>
          </a:p>
        </p:txBody>
      </p:sp>
      <p:pic>
        <p:nvPicPr>
          <p:cNvPr id="6150" name="Picture 6" descr="06f_1400"/>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81076" y="171451"/>
            <a:ext cx="3438525" cy="4876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5279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Next week The visions</a:t>
            </a:r>
          </a:p>
        </p:txBody>
      </p:sp>
      <p:sp>
        <p:nvSpPr>
          <p:cNvPr id="7" name="Text Placeholder 6"/>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051221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rkleText_16x9.potx" id="{771666D2-6CBA-47B2-A4DE-9266E545B17E}" vid="{D4FBD173-578B-4CAD-8C1F-42DB78090B0D}"/>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7398</TotalTime>
  <Words>2666</Words>
  <Application>Microsoft Office PowerPoint</Application>
  <PresentationFormat>On-screen Show (16:9)</PresentationFormat>
  <Paragraphs>183</Paragraphs>
  <Slides>23</Slides>
  <Notes>15</Notes>
  <HiddenSlides>0</HiddenSlides>
  <MMClips>0</MMClips>
  <ScaleCrop>false</ScaleCrop>
  <HeadingPairs>
    <vt:vector size="6" baseType="variant">
      <vt:variant>
        <vt:lpstr>Fonts Used</vt:lpstr>
      </vt:variant>
      <vt:variant>
        <vt:i4>13</vt:i4>
      </vt:variant>
      <vt:variant>
        <vt:lpstr>Theme</vt:lpstr>
      </vt:variant>
      <vt:variant>
        <vt:i4>5</vt:i4>
      </vt:variant>
      <vt:variant>
        <vt:lpstr>Slide Titles</vt:lpstr>
      </vt:variant>
      <vt:variant>
        <vt:i4>23</vt:i4>
      </vt:variant>
    </vt:vector>
  </HeadingPairs>
  <TitlesOfParts>
    <vt:vector size="41" baseType="lpstr">
      <vt:lpstr>Arial</vt:lpstr>
      <vt:lpstr>Book Antiqua</vt:lpstr>
      <vt:lpstr>Calibri</vt:lpstr>
      <vt:lpstr>Calibri Light</vt:lpstr>
      <vt:lpstr>Courier New</vt:lpstr>
      <vt:lpstr>Franklin Gothic Heavy</vt:lpstr>
      <vt:lpstr>Lucida Sans</vt:lpstr>
      <vt:lpstr>Neon Lights</vt:lpstr>
      <vt:lpstr>Times New Roman</vt:lpstr>
      <vt:lpstr>Wingdings</vt:lpstr>
      <vt:lpstr>Wingdings 2</vt:lpstr>
      <vt:lpstr>Wingdings 3</vt:lpstr>
      <vt:lpstr>WP TypographicSymbols</vt:lpstr>
      <vt:lpstr>Apex</vt:lpstr>
      <vt:lpstr>Default Design</vt:lpstr>
      <vt:lpstr>1_Default Design</vt:lpstr>
      <vt:lpstr>2_Default Design</vt:lpstr>
      <vt:lpstr>15_Office Theme</vt:lpstr>
      <vt:lpstr>PowerPoint Presentation</vt:lpstr>
      <vt:lpstr>The Revelation to John</vt:lpstr>
      <vt:lpstr>Lesson Two</vt:lpstr>
      <vt:lpstr>Review</vt:lpstr>
      <vt:lpstr>Outline Organization </vt:lpstr>
      <vt:lpstr>The Seven Letters</vt:lpstr>
      <vt:lpstr>French Romanesque Sculptor, Apocalypse South Portal, Church of St. Pierre, Moissac, France 1120-35 Stone</vt:lpstr>
      <vt:lpstr>PowerPoint Presentation</vt:lpstr>
      <vt:lpstr>Ephesus</vt:lpstr>
      <vt:lpstr>Smyrna</vt:lpstr>
      <vt:lpstr>Pergamum</vt:lpstr>
      <vt:lpstr>PowerPoint Presentation</vt:lpstr>
      <vt:lpstr>PowerPoint Presentation</vt:lpstr>
      <vt:lpstr>Thyatria</vt:lpstr>
      <vt:lpstr>English Miniaturist, English Apocalypse, c. 1250 Illumination on parchment, 272 x 195 mm (entire page) The Morgan Library and Museum, New York </vt:lpstr>
      <vt:lpstr>Sardis</vt:lpstr>
      <vt:lpstr>Philadelphia </vt:lpstr>
      <vt:lpstr>Laodicea</vt:lpstr>
      <vt:lpstr>Review of the Seven Letters</vt:lpstr>
      <vt:lpstr>Review of the Seven Letters</vt:lpstr>
      <vt:lpstr>Jacobello Alberegno,  Polyptych of the Apocalypse (central panel) 1360-90 Tempera on panel, 95 x 61 cm Gallerie dell'Accademia, Venice </vt:lpstr>
      <vt:lpstr>French Miniaturist, Vision of the Throne of the Lord (The Paris Apocalypse) c. 1400 Vellum, 27,5 x 18,5 cm Bibliothèque Nationale, Paris </vt:lpstr>
      <vt:lpstr>Next week The visions</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BOOK OF REVELATION FOR THE MODERN READER</dc:title>
  <dc:creator>JBC</dc:creator>
  <cp:lastModifiedBy>Junius B Cross</cp:lastModifiedBy>
  <cp:revision>133</cp:revision>
  <dcterms:created xsi:type="dcterms:W3CDTF">2013-01-28T07:04:20Z</dcterms:created>
  <dcterms:modified xsi:type="dcterms:W3CDTF">2017-08-20T21:18:50Z</dcterms:modified>
</cp:coreProperties>
</file>