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776" r:id="rId2"/>
    <p:sldId id="745" r:id="rId3"/>
    <p:sldId id="588" r:id="rId4"/>
    <p:sldId id="746" r:id="rId5"/>
    <p:sldId id="747" r:id="rId6"/>
    <p:sldId id="779" r:id="rId7"/>
    <p:sldId id="790" r:id="rId8"/>
    <p:sldId id="748" r:id="rId9"/>
    <p:sldId id="749" r:id="rId10"/>
    <p:sldId id="789" r:id="rId11"/>
    <p:sldId id="751" r:id="rId12"/>
    <p:sldId id="752" r:id="rId13"/>
    <p:sldId id="780" r:id="rId14"/>
    <p:sldId id="781" r:id="rId15"/>
    <p:sldId id="753" r:id="rId16"/>
    <p:sldId id="755" r:id="rId17"/>
    <p:sldId id="791" r:id="rId18"/>
    <p:sldId id="777" r:id="rId19"/>
    <p:sldId id="786" r:id="rId20"/>
    <p:sldId id="750" r:id="rId21"/>
    <p:sldId id="785" r:id="rId22"/>
    <p:sldId id="778" r:id="rId23"/>
    <p:sldId id="788" r:id="rId24"/>
    <p:sldId id="756" r:id="rId25"/>
    <p:sldId id="784" r:id="rId26"/>
    <p:sldId id="757" r:id="rId27"/>
    <p:sldId id="783" r:id="rId28"/>
    <p:sldId id="758" r:id="rId29"/>
    <p:sldId id="782" r:id="rId30"/>
    <p:sldId id="759" r:id="rId31"/>
    <p:sldId id="787" r:id="rId32"/>
    <p:sldId id="760" r:id="rId33"/>
    <p:sldId id="75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1" autoAdjust="0"/>
    <p:restoredTop sz="65021" autoAdjust="0"/>
  </p:normalViewPr>
  <p:slideViewPr>
    <p:cSldViewPr snapToGrid="0">
      <p:cViewPr varScale="1">
        <p:scale>
          <a:sx n="62" d="100"/>
          <a:sy n="62" d="100"/>
        </p:scale>
        <p:origin x="105"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addSld modSld">
      <pc:chgData name="Junius B Cross" userId="38d6a8e307679b5c" providerId="LiveId" clId="{76B2420C-400A-42FC-A4AC-64B23C65DAA3}" dt="2026-06-28T04:43:55.553" v="68" actId="14100"/>
      <pc:docMkLst>
        <pc:docMk/>
      </pc:docMkLst>
      <pc:sldChg chg="modSp mod">
        <pc:chgData name="Junius B Cross" userId="38d6a8e307679b5c" providerId="LiveId" clId="{76B2420C-400A-42FC-A4AC-64B23C65DAA3}" dt="2026-06-28T04:32:28.211" v="10" actId="26606"/>
        <pc:sldMkLst>
          <pc:docMk/>
          <pc:sldMk cId="3781090478" sldId="588"/>
        </pc:sldMkLst>
        <pc:spChg chg="mod">
          <ac:chgData name="Junius B Cross" userId="38d6a8e307679b5c" providerId="LiveId" clId="{76B2420C-400A-42FC-A4AC-64B23C65DAA3}" dt="2026-06-28T04:32:28.211" v="10" actId="26606"/>
          <ac:spMkLst>
            <pc:docMk/>
            <pc:sldMk cId="3781090478" sldId="588"/>
            <ac:spMk id="2" creationId="{D5F6E115-B71C-4A32-B9B6-9DC3973F533E}"/>
          </ac:spMkLst>
        </pc:spChg>
        <pc:spChg chg="mod">
          <ac:chgData name="Junius B Cross" userId="38d6a8e307679b5c" providerId="LiveId" clId="{76B2420C-400A-42FC-A4AC-64B23C65DAA3}" dt="2026-06-28T04:32:28.211" v="10" actId="26606"/>
          <ac:spMkLst>
            <pc:docMk/>
            <pc:sldMk cId="3781090478" sldId="588"/>
            <ac:spMk id="3" creationId="{02083ABE-D339-40A1-8F08-36A40E281820}"/>
          </ac:spMkLst>
        </pc:spChg>
      </pc:sldChg>
      <pc:sldChg chg="modSp mod">
        <pc:chgData name="Junius B Cross" userId="38d6a8e307679b5c" providerId="LiveId" clId="{76B2420C-400A-42FC-A4AC-64B23C65DAA3}" dt="2026-06-28T04:32:28.211" v="10" actId="26606"/>
        <pc:sldMkLst>
          <pc:docMk/>
          <pc:sldMk cId="713822748" sldId="745"/>
        </pc:sldMkLst>
        <pc:spChg chg="mod">
          <ac:chgData name="Junius B Cross" userId="38d6a8e307679b5c" providerId="LiveId" clId="{76B2420C-400A-42FC-A4AC-64B23C65DAA3}" dt="2026-06-28T04:32:28.211" v="10" actId="26606"/>
          <ac:spMkLst>
            <pc:docMk/>
            <pc:sldMk cId="713822748" sldId="745"/>
            <ac:spMk id="2" creationId="{D5F6E115-B71C-4A32-B9B6-9DC3973F533E}"/>
          </ac:spMkLst>
        </pc:spChg>
        <pc:spChg chg="mod">
          <ac:chgData name="Junius B Cross" userId="38d6a8e307679b5c" providerId="LiveId" clId="{76B2420C-400A-42FC-A4AC-64B23C65DAA3}" dt="2026-06-28T04:32:28.211" v="10" actId="26606"/>
          <ac:spMkLst>
            <pc:docMk/>
            <pc:sldMk cId="713822748" sldId="745"/>
            <ac:spMk id="3" creationId="{02083ABE-D339-40A1-8F08-36A40E281820}"/>
          </ac:spMkLst>
        </pc:spChg>
      </pc:sldChg>
      <pc:sldChg chg="modSp mod">
        <pc:chgData name="Junius B Cross" userId="38d6a8e307679b5c" providerId="LiveId" clId="{76B2420C-400A-42FC-A4AC-64B23C65DAA3}" dt="2026-06-28T04:32:28.211" v="10" actId="26606"/>
        <pc:sldMkLst>
          <pc:docMk/>
          <pc:sldMk cId="2000785715" sldId="746"/>
        </pc:sldMkLst>
        <pc:spChg chg="mod">
          <ac:chgData name="Junius B Cross" userId="38d6a8e307679b5c" providerId="LiveId" clId="{76B2420C-400A-42FC-A4AC-64B23C65DAA3}" dt="2026-06-28T04:32:28.211" v="10" actId="26606"/>
          <ac:spMkLst>
            <pc:docMk/>
            <pc:sldMk cId="2000785715" sldId="746"/>
            <ac:spMk id="2" creationId="{D5F6E115-B71C-4A32-B9B6-9DC3973F533E}"/>
          </ac:spMkLst>
        </pc:spChg>
        <pc:spChg chg="mod">
          <ac:chgData name="Junius B Cross" userId="38d6a8e307679b5c" providerId="LiveId" clId="{76B2420C-400A-42FC-A4AC-64B23C65DAA3}" dt="2026-06-28T04:32:28.211" v="10" actId="26606"/>
          <ac:spMkLst>
            <pc:docMk/>
            <pc:sldMk cId="2000785715" sldId="746"/>
            <ac:spMk id="3" creationId="{02083ABE-D339-40A1-8F08-36A40E281820}"/>
          </ac:spMkLst>
        </pc:spChg>
      </pc:sldChg>
      <pc:sldChg chg="modSp mod">
        <pc:chgData name="Junius B Cross" userId="38d6a8e307679b5c" providerId="LiveId" clId="{76B2420C-400A-42FC-A4AC-64B23C65DAA3}" dt="2026-06-28T04:32:28.211" v="10" actId="26606"/>
        <pc:sldMkLst>
          <pc:docMk/>
          <pc:sldMk cId="2564911132" sldId="747"/>
        </pc:sldMkLst>
        <pc:spChg chg="mod">
          <ac:chgData name="Junius B Cross" userId="38d6a8e307679b5c" providerId="LiveId" clId="{76B2420C-400A-42FC-A4AC-64B23C65DAA3}" dt="2026-06-28T04:32:28.211" v="10" actId="26606"/>
          <ac:spMkLst>
            <pc:docMk/>
            <pc:sldMk cId="2564911132" sldId="747"/>
            <ac:spMk id="2" creationId="{D5F6E115-B71C-4A32-B9B6-9DC3973F533E}"/>
          </ac:spMkLst>
        </pc:spChg>
        <pc:spChg chg="mod">
          <ac:chgData name="Junius B Cross" userId="38d6a8e307679b5c" providerId="LiveId" clId="{76B2420C-400A-42FC-A4AC-64B23C65DAA3}" dt="2026-06-28T04:32:28.211" v="10" actId="26606"/>
          <ac:spMkLst>
            <pc:docMk/>
            <pc:sldMk cId="2564911132" sldId="747"/>
            <ac:spMk id="3" creationId="{02083ABE-D339-40A1-8F08-36A40E281820}"/>
          </ac:spMkLst>
        </pc:spChg>
      </pc:sldChg>
      <pc:sldChg chg="modSp mod">
        <pc:chgData name="Junius B Cross" userId="38d6a8e307679b5c" providerId="LiveId" clId="{76B2420C-400A-42FC-A4AC-64B23C65DAA3}" dt="2026-06-28T04:43:55.553" v="68" actId="14100"/>
        <pc:sldMkLst>
          <pc:docMk/>
          <pc:sldMk cId="925467030" sldId="748"/>
        </pc:sldMkLst>
        <pc:spChg chg="mod">
          <ac:chgData name="Junius B Cross" userId="38d6a8e307679b5c" providerId="LiveId" clId="{76B2420C-400A-42FC-A4AC-64B23C65DAA3}" dt="2026-06-28T04:41:52.691" v="11" actId="26606"/>
          <ac:spMkLst>
            <pc:docMk/>
            <pc:sldMk cId="925467030" sldId="748"/>
            <ac:spMk id="2" creationId="{4BD27255-E4BE-4939-AF39-6BAE37961F89}"/>
          </ac:spMkLst>
        </pc:spChg>
        <pc:graphicFrameChg chg="mod">
          <ac:chgData name="Junius B Cross" userId="38d6a8e307679b5c" providerId="LiveId" clId="{76B2420C-400A-42FC-A4AC-64B23C65DAA3}" dt="2026-06-28T04:43:55.553" v="68" actId="14100"/>
          <ac:graphicFrameMkLst>
            <pc:docMk/>
            <pc:sldMk cId="925467030" sldId="748"/>
            <ac:graphicFrameMk id="5" creationId="{10F73E2B-BF5C-48F0-BADB-FC48AE13CA5B}"/>
          </ac:graphicFrameMkLst>
        </pc:graphicFrameChg>
      </pc:sldChg>
      <pc:sldChg chg="modSp mod">
        <pc:chgData name="Junius B Cross" userId="38d6a8e307679b5c" providerId="LiveId" clId="{76B2420C-400A-42FC-A4AC-64B23C65DAA3}" dt="2026-06-28T04:32:28.211" v="10" actId="26606"/>
        <pc:sldMkLst>
          <pc:docMk/>
          <pc:sldMk cId="727287941" sldId="749"/>
        </pc:sldMkLst>
        <pc:spChg chg="mod">
          <ac:chgData name="Junius B Cross" userId="38d6a8e307679b5c" providerId="LiveId" clId="{76B2420C-400A-42FC-A4AC-64B23C65DAA3}" dt="2026-06-28T04:32:28.211" v="10" actId="26606"/>
          <ac:spMkLst>
            <pc:docMk/>
            <pc:sldMk cId="727287941" sldId="749"/>
            <ac:spMk id="2" creationId="{167E1896-D7B8-4C8C-A68E-0811351FC818}"/>
          </ac:spMkLst>
        </pc:spChg>
        <pc:spChg chg="mod">
          <ac:chgData name="Junius B Cross" userId="38d6a8e307679b5c" providerId="LiveId" clId="{76B2420C-400A-42FC-A4AC-64B23C65DAA3}" dt="2026-06-28T04:32:28.211" v="10" actId="26606"/>
          <ac:spMkLst>
            <pc:docMk/>
            <pc:sldMk cId="727287941" sldId="749"/>
            <ac:spMk id="3" creationId="{759318BC-7565-45FF-BA07-16DDB1218BE5}"/>
          </ac:spMkLst>
        </pc:spChg>
      </pc:sldChg>
      <pc:sldChg chg="modSp mod">
        <pc:chgData name="Junius B Cross" userId="38d6a8e307679b5c" providerId="LiveId" clId="{76B2420C-400A-42FC-A4AC-64B23C65DAA3}" dt="2026-06-28T04:41:52.691" v="11" actId="26606"/>
        <pc:sldMkLst>
          <pc:docMk/>
          <pc:sldMk cId="3137447691" sldId="750"/>
        </pc:sldMkLst>
        <pc:spChg chg="mod">
          <ac:chgData name="Junius B Cross" userId="38d6a8e307679b5c" providerId="LiveId" clId="{76B2420C-400A-42FC-A4AC-64B23C65DAA3}" dt="2026-06-28T04:32:28.211" v="10" actId="26606"/>
          <ac:spMkLst>
            <pc:docMk/>
            <pc:sldMk cId="3137447691" sldId="750"/>
            <ac:spMk id="2" creationId="{E84709E5-AD62-4FE7-A508-F898977EFE20}"/>
          </ac:spMkLst>
        </pc:spChg>
        <pc:spChg chg="mod">
          <ac:chgData name="Junius B Cross" userId="38d6a8e307679b5c" providerId="LiveId" clId="{76B2420C-400A-42FC-A4AC-64B23C65DAA3}" dt="2026-06-28T04:41:52.691" v="11" actId="26606"/>
          <ac:spMkLst>
            <pc:docMk/>
            <pc:sldMk cId="3137447691" sldId="750"/>
            <ac:spMk id="3" creationId="{EFAB4C49-1132-4F31-9548-AA3D69F89386}"/>
          </ac:spMkLst>
        </pc:spChg>
      </pc:sldChg>
      <pc:sldChg chg="modSp mod">
        <pc:chgData name="Junius B Cross" userId="38d6a8e307679b5c" providerId="LiveId" clId="{76B2420C-400A-42FC-A4AC-64B23C65DAA3}" dt="2026-06-28T04:32:28.211" v="10" actId="26606"/>
        <pc:sldMkLst>
          <pc:docMk/>
          <pc:sldMk cId="4133781731" sldId="751"/>
        </pc:sldMkLst>
        <pc:spChg chg="mod">
          <ac:chgData name="Junius B Cross" userId="38d6a8e307679b5c" providerId="LiveId" clId="{76B2420C-400A-42FC-A4AC-64B23C65DAA3}" dt="2026-06-28T04:32:28.211" v="10" actId="26606"/>
          <ac:spMkLst>
            <pc:docMk/>
            <pc:sldMk cId="4133781731" sldId="751"/>
            <ac:spMk id="2" creationId="{167E1896-D7B8-4C8C-A68E-0811351FC818}"/>
          </ac:spMkLst>
        </pc:spChg>
        <pc:spChg chg="mod">
          <ac:chgData name="Junius B Cross" userId="38d6a8e307679b5c" providerId="LiveId" clId="{76B2420C-400A-42FC-A4AC-64B23C65DAA3}" dt="2026-06-28T04:32:28.211" v="10" actId="26606"/>
          <ac:spMkLst>
            <pc:docMk/>
            <pc:sldMk cId="4133781731" sldId="751"/>
            <ac:spMk id="3" creationId="{759318BC-7565-45FF-BA07-16DDB1218BE5}"/>
          </ac:spMkLst>
        </pc:spChg>
      </pc:sldChg>
      <pc:sldChg chg="modSp mod">
        <pc:chgData name="Junius B Cross" userId="38d6a8e307679b5c" providerId="LiveId" clId="{76B2420C-400A-42FC-A4AC-64B23C65DAA3}" dt="2026-06-28T04:32:28.211" v="10" actId="26606"/>
        <pc:sldMkLst>
          <pc:docMk/>
          <pc:sldMk cId="593997058" sldId="752"/>
        </pc:sldMkLst>
        <pc:spChg chg="mod">
          <ac:chgData name="Junius B Cross" userId="38d6a8e307679b5c" providerId="LiveId" clId="{76B2420C-400A-42FC-A4AC-64B23C65DAA3}" dt="2026-06-28T04:32:28.211" v="10" actId="26606"/>
          <ac:spMkLst>
            <pc:docMk/>
            <pc:sldMk cId="593997058" sldId="752"/>
            <ac:spMk id="2" creationId="{167E1896-D7B8-4C8C-A68E-0811351FC818}"/>
          </ac:spMkLst>
        </pc:spChg>
        <pc:spChg chg="mod">
          <ac:chgData name="Junius B Cross" userId="38d6a8e307679b5c" providerId="LiveId" clId="{76B2420C-400A-42FC-A4AC-64B23C65DAA3}" dt="2026-06-28T04:32:28.211" v="10" actId="26606"/>
          <ac:spMkLst>
            <pc:docMk/>
            <pc:sldMk cId="593997058" sldId="752"/>
            <ac:spMk id="3" creationId="{759318BC-7565-45FF-BA07-16DDB1218BE5}"/>
          </ac:spMkLst>
        </pc:spChg>
      </pc:sldChg>
      <pc:sldChg chg="modSp mod modNotes">
        <pc:chgData name="Junius B Cross" userId="38d6a8e307679b5c" providerId="LiveId" clId="{76B2420C-400A-42FC-A4AC-64B23C65DAA3}" dt="2026-06-28T04:43:34.718" v="66" actId="14100"/>
        <pc:sldMkLst>
          <pc:docMk/>
          <pc:sldMk cId="1047770268" sldId="753"/>
        </pc:sldMkLst>
        <pc:spChg chg="mod">
          <ac:chgData name="Junius B Cross" userId="38d6a8e307679b5c" providerId="LiveId" clId="{76B2420C-400A-42FC-A4AC-64B23C65DAA3}" dt="2026-06-28T04:41:52.691" v="11" actId="26606"/>
          <ac:spMkLst>
            <pc:docMk/>
            <pc:sldMk cId="1047770268" sldId="753"/>
            <ac:spMk id="2" creationId="{FB5858B2-75DE-4060-898E-D75F558D92B6}"/>
          </ac:spMkLst>
        </pc:spChg>
        <pc:graphicFrameChg chg="mod">
          <ac:chgData name="Junius B Cross" userId="38d6a8e307679b5c" providerId="LiveId" clId="{76B2420C-400A-42FC-A4AC-64B23C65DAA3}" dt="2026-06-28T04:43:34.718" v="66" actId="14100"/>
          <ac:graphicFrameMkLst>
            <pc:docMk/>
            <pc:sldMk cId="1047770268" sldId="753"/>
            <ac:graphicFrameMk id="5" creationId="{7F32170D-C139-4D68-836C-31971DFCFC75}"/>
          </ac:graphicFrameMkLst>
        </pc:graphicFrameChg>
      </pc:sldChg>
      <pc:sldChg chg="modSp mod">
        <pc:chgData name="Junius B Cross" userId="38d6a8e307679b5c" providerId="LiveId" clId="{76B2420C-400A-42FC-A4AC-64B23C65DAA3}" dt="2026-06-28T04:43:00.628" v="63" actId="1036"/>
        <pc:sldMkLst>
          <pc:docMk/>
          <pc:sldMk cId="2384212424" sldId="754"/>
        </pc:sldMkLst>
        <pc:spChg chg="mod">
          <ac:chgData name="Junius B Cross" userId="38d6a8e307679b5c" providerId="LiveId" clId="{76B2420C-400A-42FC-A4AC-64B23C65DAA3}" dt="2026-06-28T04:41:52.700" v="12" actId="27636"/>
          <ac:spMkLst>
            <pc:docMk/>
            <pc:sldMk cId="2384212424" sldId="754"/>
            <ac:spMk id="2" creationId="{78325694-7229-4665-90F6-A11C988AAA3A}"/>
          </ac:spMkLst>
        </pc:spChg>
        <pc:spChg chg="mod">
          <ac:chgData name="Junius B Cross" userId="38d6a8e307679b5c" providerId="LiveId" clId="{76B2420C-400A-42FC-A4AC-64B23C65DAA3}" dt="2026-06-28T04:43:00.628" v="63" actId="1036"/>
          <ac:spMkLst>
            <pc:docMk/>
            <pc:sldMk cId="2384212424" sldId="754"/>
            <ac:spMk id="21" creationId="{A11AB80C-AA20-4058-B406-BCE84457ACF2}"/>
          </ac:spMkLst>
        </pc:spChg>
      </pc:sldChg>
      <pc:sldChg chg="modSp mod">
        <pc:chgData name="Junius B Cross" userId="38d6a8e307679b5c" providerId="LiveId" clId="{76B2420C-400A-42FC-A4AC-64B23C65DAA3}" dt="2026-06-28T04:41:52.691" v="11" actId="26606"/>
        <pc:sldMkLst>
          <pc:docMk/>
          <pc:sldMk cId="2549476710" sldId="755"/>
        </pc:sldMkLst>
        <pc:spChg chg="mod">
          <ac:chgData name="Junius B Cross" userId="38d6a8e307679b5c" providerId="LiveId" clId="{76B2420C-400A-42FC-A4AC-64B23C65DAA3}" dt="2026-06-28T04:32:28.211" v="10" actId="26606"/>
          <ac:spMkLst>
            <pc:docMk/>
            <pc:sldMk cId="2549476710" sldId="755"/>
            <ac:spMk id="2" creationId="{E84709E5-AD62-4FE7-A508-F898977EFE20}"/>
          </ac:spMkLst>
        </pc:spChg>
        <pc:spChg chg="mod">
          <ac:chgData name="Junius B Cross" userId="38d6a8e307679b5c" providerId="LiveId" clId="{76B2420C-400A-42FC-A4AC-64B23C65DAA3}" dt="2026-06-28T04:41:52.691" v="11" actId="26606"/>
          <ac:spMkLst>
            <pc:docMk/>
            <pc:sldMk cId="2549476710" sldId="755"/>
            <ac:spMk id="3" creationId="{EFAB4C49-1132-4F31-9548-AA3D69F89386}"/>
          </ac:spMkLst>
        </pc:spChg>
      </pc:sldChg>
      <pc:sldChg chg="modSp mod">
        <pc:chgData name="Junius B Cross" userId="38d6a8e307679b5c" providerId="LiveId" clId="{76B2420C-400A-42FC-A4AC-64B23C65DAA3}" dt="2026-06-28T04:41:52.691" v="11" actId="26606"/>
        <pc:sldMkLst>
          <pc:docMk/>
          <pc:sldMk cId="3435287298" sldId="756"/>
        </pc:sldMkLst>
        <pc:spChg chg="mod">
          <ac:chgData name="Junius B Cross" userId="38d6a8e307679b5c" providerId="LiveId" clId="{76B2420C-400A-42FC-A4AC-64B23C65DAA3}" dt="2026-06-28T04:32:28.211" v="10" actId="26606"/>
          <ac:spMkLst>
            <pc:docMk/>
            <pc:sldMk cId="3435287298" sldId="756"/>
            <ac:spMk id="2" creationId="{E84709E5-AD62-4FE7-A508-F898977EFE20}"/>
          </ac:spMkLst>
        </pc:spChg>
        <pc:spChg chg="mod">
          <ac:chgData name="Junius B Cross" userId="38d6a8e307679b5c" providerId="LiveId" clId="{76B2420C-400A-42FC-A4AC-64B23C65DAA3}" dt="2026-06-28T04:41:52.691" v="11" actId="26606"/>
          <ac:spMkLst>
            <pc:docMk/>
            <pc:sldMk cId="3435287298" sldId="756"/>
            <ac:spMk id="3" creationId="{EFAB4C49-1132-4F31-9548-AA3D69F89386}"/>
          </ac:spMkLst>
        </pc:spChg>
      </pc:sldChg>
      <pc:sldChg chg="modSp mod">
        <pc:chgData name="Junius B Cross" userId="38d6a8e307679b5c" providerId="LiveId" clId="{76B2420C-400A-42FC-A4AC-64B23C65DAA3}" dt="2026-06-28T04:41:52.691" v="11" actId="26606"/>
        <pc:sldMkLst>
          <pc:docMk/>
          <pc:sldMk cId="1817560976" sldId="757"/>
        </pc:sldMkLst>
        <pc:spChg chg="mod">
          <ac:chgData name="Junius B Cross" userId="38d6a8e307679b5c" providerId="LiveId" clId="{76B2420C-400A-42FC-A4AC-64B23C65DAA3}" dt="2026-06-28T04:32:28.211" v="10" actId="26606"/>
          <ac:spMkLst>
            <pc:docMk/>
            <pc:sldMk cId="1817560976" sldId="757"/>
            <ac:spMk id="2" creationId="{E84709E5-AD62-4FE7-A508-F898977EFE20}"/>
          </ac:spMkLst>
        </pc:spChg>
        <pc:spChg chg="mod">
          <ac:chgData name="Junius B Cross" userId="38d6a8e307679b5c" providerId="LiveId" clId="{76B2420C-400A-42FC-A4AC-64B23C65DAA3}" dt="2026-06-28T04:41:52.691" v="11" actId="26606"/>
          <ac:spMkLst>
            <pc:docMk/>
            <pc:sldMk cId="1817560976" sldId="757"/>
            <ac:spMk id="3" creationId="{EFAB4C49-1132-4F31-9548-AA3D69F89386}"/>
          </ac:spMkLst>
        </pc:spChg>
      </pc:sldChg>
      <pc:sldChg chg="modSp mod">
        <pc:chgData name="Junius B Cross" userId="38d6a8e307679b5c" providerId="LiveId" clId="{76B2420C-400A-42FC-A4AC-64B23C65DAA3}" dt="2026-06-28T04:41:52.691" v="11" actId="26606"/>
        <pc:sldMkLst>
          <pc:docMk/>
          <pc:sldMk cId="584079167" sldId="758"/>
        </pc:sldMkLst>
        <pc:spChg chg="mod">
          <ac:chgData name="Junius B Cross" userId="38d6a8e307679b5c" providerId="LiveId" clId="{76B2420C-400A-42FC-A4AC-64B23C65DAA3}" dt="2026-06-28T04:32:28.211" v="10" actId="26606"/>
          <ac:spMkLst>
            <pc:docMk/>
            <pc:sldMk cId="584079167" sldId="758"/>
            <ac:spMk id="2" creationId="{E84709E5-AD62-4FE7-A508-F898977EFE20}"/>
          </ac:spMkLst>
        </pc:spChg>
        <pc:spChg chg="mod">
          <ac:chgData name="Junius B Cross" userId="38d6a8e307679b5c" providerId="LiveId" clId="{76B2420C-400A-42FC-A4AC-64B23C65DAA3}" dt="2026-06-28T04:41:52.691" v="11" actId="26606"/>
          <ac:spMkLst>
            <pc:docMk/>
            <pc:sldMk cId="584079167" sldId="758"/>
            <ac:spMk id="3" creationId="{EFAB4C49-1132-4F31-9548-AA3D69F89386}"/>
          </ac:spMkLst>
        </pc:spChg>
      </pc:sldChg>
      <pc:sldChg chg="modSp mod">
        <pc:chgData name="Junius B Cross" userId="38d6a8e307679b5c" providerId="LiveId" clId="{76B2420C-400A-42FC-A4AC-64B23C65DAA3}" dt="2026-06-28T04:41:52.691" v="11" actId="26606"/>
        <pc:sldMkLst>
          <pc:docMk/>
          <pc:sldMk cId="2014453770" sldId="759"/>
        </pc:sldMkLst>
        <pc:spChg chg="mod">
          <ac:chgData name="Junius B Cross" userId="38d6a8e307679b5c" providerId="LiveId" clId="{76B2420C-400A-42FC-A4AC-64B23C65DAA3}" dt="2026-06-28T04:32:28.211" v="10" actId="26606"/>
          <ac:spMkLst>
            <pc:docMk/>
            <pc:sldMk cId="2014453770" sldId="759"/>
            <ac:spMk id="2" creationId="{E84709E5-AD62-4FE7-A508-F898977EFE20}"/>
          </ac:spMkLst>
        </pc:spChg>
        <pc:spChg chg="mod">
          <ac:chgData name="Junius B Cross" userId="38d6a8e307679b5c" providerId="LiveId" clId="{76B2420C-400A-42FC-A4AC-64B23C65DAA3}" dt="2026-06-28T04:41:52.691" v="11" actId="26606"/>
          <ac:spMkLst>
            <pc:docMk/>
            <pc:sldMk cId="2014453770" sldId="759"/>
            <ac:spMk id="3" creationId="{EFAB4C49-1132-4F31-9548-AA3D69F89386}"/>
          </ac:spMkLst>
        </pc:spChg>
      </pc:sldChg>
      <pc:sldChg chg="modSp mod">
        <pc:chgData name="Junius B Cross" userId="38d6a8e307679b5c" providerId="LiveId" clId="{76B2420C-400A-42FC-A4AC-64B23C65DAA3}" dt="2026-06-28T04:41:52.691" v="11" actId="26606"/>
        <pc:sldMkLst>
          <pc:docMk/>
          <pc:sldMk cId="2173962013" sldId="760"/>
        </pc:sldMkLst>
        <pc:spChg chg="mod">
          <ac:chgData name="Junius B Cross" userId="38d6a8e307679b5c" providerId="LiveId" clId="{76B2420C-400A-42FC-A4AC-64B23C65DAA3}" dt="2026-06-28T04:41:52.691" v="11" actId="26606"/>
          <ac:spMkLst>
            <pc:docMk/>
            <pc:sldMk cId="2173962013" sldId="760"/>
            <ac:spMk id="2" creationId="{7ED0C852-A208-4A0A-B165-463E60944349}"/>
          </ac:spMkLst>
        </pc:spChg>
        <pc:spChg chg="mod">
          <ac:chgData name="Junius B Cross" userId="38d6a8e307679b5c" providerId="LiveId" clId="{76B2420C-400A-42FC-A4AC-64B23C65DAA3}" dt="2026-06-28T03:15:04.038" v="1" actId="26606"/>
          <ac:spMkLst>
            <pc:docMk/>
            <pc:sldMk cId="2173962013" sldId="760"/>
            <ac:spMk id="3" creationId="{E1B02E68-837F-427C-9CF4-A9861A9226A0}"/>
          </ac:spMkLst>
        </pc:spChg>
      </pc:sldChg>
      <pc:sldChg chg="modSp mod modNotes">
        <pc:chgData name="Junius B Cross" userId="38d6a8e307679b5c" providerId="LiveId" clId="{76B2420C-400A-42FC-A4AC-64B23C65DAA3}" dt="2026-06-28T04:41:52.691" v="11" actId="26606"/>
        <pc:sldMkLst>
          <pc:docMk/>
          <pc:sldMk cId="1546938895" sldId="776"/>
        </pc:sldMkLst>
        <pc:spChg chg="mod">
          <ac:chgData name="Junius B Cross" userId="38d6a8e307679b5c" providerId="LiveId" clId="{76B2420C-400A-42FC-A4AC-64B23C65DAA3}" dt="2026-06-28T04:41:52.691" v="11" actId="26606"/>
          <ac:spMkLst>
            <pc:docMk/>
            <pc:sldMk cId="1546938895" sldId="776"/>
            <ac:spMk id="2" creationId="{00000000-0000-0000-0000-000000000000}"/>
          </ac:spMkLst>
        </pc:spChg>
      </pc:sldChg>
      <pc:sldChg chg="modSp add mod">
        <pc:chgData name="Junius B Cross" userId="38d6a8e307679b5c" providerId="LiveId" clId="{76B2420C-400A-42FC-A4AC-64B23C65DAA3}" dt="2026-06-28T04:32:28.211" v="10" actId="26606"/>
        <pc:sldMkLst>
          <pc:docMk/>
          <pc:sldMk cId="2549476710" sldId="777"/>
        </pc:sldMkLst>
        <pc:spChg chg="mod">
          <ac:chgData name="Junius B Cross" userId="38d6a8e307679b5c" providerId="LiveId" clId="{76B2420C-400A-42FC-A4AC-64B23C65DAA3}" dt="2026-06-28T04:32:28.211" v="10" actId="26606"/>
          <ac:spMkLst>
            <pc:docMk/>
            <pc:sldMk cId="2549476710" sldId="777"/>
            <ac:spMk id="2" creationId="{E84709E5-AD62-4FE7-A508-F898977EFE20}"/>
          </ac:spMkLst>
        </pc:spChg>
        <pc:spChg chg="mod">
          <ac:chgData name="Junius B Cross" userId="38d6a8e307679b5c" providerId="LiveId" clId="{76B2420C-400A-42FC-A4AC-64B23C65DAA3}" dt="2026-06-28T04:32:28.211" v="10" actId="26606"/>
          <ac:spMkLst>
            <pc:docMk/>
            <pc:sldMk cId="2549476710" sldId="777"/>
            <ac:spMk id="3" creationId="{EFAB4C49-1132-4F31-9548-AA3D69F89386}"/>
          </ac:spMkLst>
        </pc:spChg>
      </pc:sldChg>
      <pc:sldChg chg="modSp add mod">
        <pc:chgData name="Junius B Cross" userId="38d6a8e307679b5c" providerId="LiveId" clId="{76B2420C-400A-42FC-A4AC-64B23C65DAA3}" dt="2026-06-28T04:32:28.211" v="10" actId="26606"/>
        <pc:sldMkLst>
          <pc:docMk/>
          <pc:sldMk cId="3137447691" sldId="778"/>
        </pc:sldMkLst>
        <pc:spChg chg="mod">
          <ac:chgData name="Junius B Cross" userId="38d6a8e307679b5c" providerId="LiveId" clId="{76B2420C-400A-42FC-A4AC-64B23C65DAA3}" dt="2026-06-28T04:32:28.211" v="10" actId="26606"/>
          <ac:spMkLst>
            <pc:docMk/>
            <pc:sldMk cId="3137447691" sldId="778"/>
            <ac:spMk id="2" creationId="{E84709E5-AD62-4FE7-A508-F898977EFE20}"/>
          </ac:spMkLst>
        </pc:spChg>
        <pc:spChg chg="mod">
          <ac:chgData name="Junius B Cross" userId="38d6a8e307679b5c" providerId="LiveId" clId="{76B2420C-400A-42FC-A4AC-64B23C65DAA3}" dt="2026-06-28T04:32:28.211" v="10" actId="26606"/>
          <ac:spMkLst>
            <pc:docMk/>
            <pc:sldMk cId="3137447691" sldId="778"/>
            <ac:spMk id="3" creationId="{EFAB4C49-1132-4F31-9548-AA3D69F89386}"/>
          </ac:spMkLst>
        </pc:spChg>
      </pc:sldChg>
      <pc:sldChg chg="modSp add mod">
        <pc:chgData name="Junius B Cross" userId="38d6a8e307679b5c" providerId="LiveId" clId="{76B2420C-400A-42FC-A4AC-64B23C65DAA3}" dt="2026-06-28T04:32:28.211" v="10" actId="26606"/>
        <pc:sldMkLst>
          <pc:docMk/>
          <pc:sldMk cId="2564911132" sldId="779"/>
        </pc:sldMkLst>
        <pc:spChg chg="mod">
          <ac:chgData name="Junius B Cross" userId="38d6a8e307679b5c" providerId="LiveId" clId="{76B2420C-400A-42FC-A4AC-64B23C65DAA3}" dt="2026-06-28T04:32:28.211" v="10" actId="26606"/>
          <ac:spMkLst>
            <pc:docMk/>
            <pc:sldMk cId="2564911132" sldId="779"/>
            <ac:spMk id="2" creationId="{D5F6E115-B71C-4A32-B9B6-9DC3973F533E}"/>
          </ac:spMkLst>
        </pc:spChg>
        <pc:spChg chg="mod">
          <ac:chgData name="Junius B Cross" userId="38d6a8e307679b5c" providerId="LiveId" clId="{76B2420C-400A-42FC-A4AC-64B23C65DAA3}" dt="2026-06-28T04:32:28.211" v="10" actId="26606"/>
          <ac:spMkLst>
            <pc:docMk/>
            <pc:sldMk cId="2564911132" sldId="779"/>
            <ac:spMk id="3" creationId="{02083ABE-D339-40A1-8F08-36A40E281820}"/>
          </ac:spMkLst>
        </pc:spChg>
      </pc:sldChg>
      <pc:sldChg chg="modSp add mod">
        <pc:chgData name="Junius B Cross" userId="38d6a8e307679b5c" providerId="LiveId" clId="{76B2420C-400A-42FC-A4AC-64B23C65DAA3}" dt="2026-06-28T04:32:28.211" v="10" actId="26606"/>
        <pc:sldMkLst>
          <pc:docMk/>
          <pc:sldMk cId="593997058" sldId="780"/>
        </pc:sldMkLst>
        <pc:spChg chg="mod">
          <ac:chgData name="Junius B Cross" userId="38d6a8e307679b5c" providerId="LiveId" clId="{76B2420C-400A-42FC-A4AC-64B23C65DAA3}" dt="2026-06-28T04:32:28.211" v="10" actId="26606"/>
          <ac:spMkLst>
            <pc:docMk/>
            <pc:sldMk cId="593997058" sldId="780"/>
            <ac:spMk id="2" creationId="{167E1896-D7B8-4C8C-A68E-0811351FC818}"/>
          </ac:spMkLst>
        </pc:spChg>
        <pc:spChg chg="mod">
          <ac:chgData name="Junius B Cross" userId="38d6a8e307679b5c" providerId="LiveId" clId="{76B2420C-400A-42FC-A4AC-64B23C65DAA3}" dt="2026-06-28T04:32:28.211" v="10" actId="26606"/>
          <ac:spMkLst>
            <pc:docMk/>
            <pc:sldMk cId="593997058" sldId="780"/>
            <ac:spMk id="3" creationId="{759318BC-7565-45FF-BA07-16DDB1218BE5}"/>
          </ac:spMkLst>
        </pc:spChg>
      </pc:sldChg>
      <pc:sldChg chg="modSp add mod">
        <pc:chgData name="Junius B Cross" userId="38d6a8e307679b5c" providerId="LiveId" clId="{76B2420C-400A-42FC-A4AC-64B23C65DAA3}" dt="2026-06-28T04:32:28.211" v="10" actId="26606"/>
        <pc:sldMkLst>
          <pc:docMk/>
          <pc:sldMk cId="593997058" sldId="781"/>
        </pc:sldMkLst>
        <pc:spChg chg="mod">
          <ac:chgData name="Junius B Cross" userId="38d6a8e307679b5c" providerId="LiveId" clId="{76B2420C-400A-42FC-A4AC-64B23C65DAA3}" dt="2026-06-28T04:32:28.211" v="10" actId="26606"/>
          <ac:spMkLst>
            <pc:docMk/>
            <pc:sldMk cId="593997058" sldId="781"/>
            <ac:spMk id="2" creationId="{167E1896-D7B8-4C8C-A68E-0811351FC818}"/>
          </ac:spMkLst>
        </pc:spChg>
        <pc:spChg chg="mod">
          <ac:chgData name="Junius B Cross" userId="38d6a8e307679b5c" providerId="LiveId" clId="{76B2420C-400A-42FC-A4AC-64B23C65DAA3}" dt="2026-06-28T04:32:28.211" v="10" actId="26606"/>
          <ac:spMkLst>
            <pc:docMk/>
            <pc:sldMk cId="593997058" sldId="781"/>
            <ac:spMk id="3" creationId="{759318BC-7565-45FF-BA07-16DDB1218BE5}"/>
          </ac:spMkLst>
        </pc:spChg>
      </pc:sldChg>
      <pc:sldChg chg="modSp add mod">
        <pc:chgData name="Junius B Cross" userId="38d6a8e307679b5c" providerId="LiveId" clId="{76B2420C-400A-42FC-A4AC-64B23C65DAA3}" dt="2026-06-28T04:41:52.691" v="11" actId="26606"/>
        <pc:sldMkLst>
          <pc:docMk/>
          <pc:sldMk cId="584079167" sldId="782"/>
        </pc:sldMkLst>
        <pc:spChg chg="mod">
          <ac:chgData name="Junius B Cross" userId="38d6a8e307679b5c" providerId="LiveId" clId="{76B2420C-400A-42FC-A4AC-64B23C65DAA3}" dt="2026-06-28T04:32:28.211" v="10" actId="26606"/>
          <ac:spMkLst>
            <pc:docMk/>
            <pc:sldMk cId="584079167" sldId="782"/>
            <ac:spMk id="2" creationId="{E84709E5-AD62-4FE7-A508-F898977EFE20}"/>
          </ac:spMkLst>
        </pc:spChg>
        <pc:spChg chg="mod">
          <ac:chgData name="Junius B Cross" userId="38d6a8e307679b5c" providerId="LiveId" clId="{76B2420C-400A-42FC-A4AC-64B23C65DAA3}" dt="2026-06-28T04:41:52.691" v="11" actId="26606"/>
          <ac:spMkLst>
            <pc:docMk/>
            <pc:sldMk cId="584079167" sldId="782"/>
            <ac:spMk id="3" creationId="{EFAB4C49-1132-4F31-9548-AA3D69F89386}"/>
          </ac:spMkLst>
        </pc:spChg>
      </pc:sldChg>
      <pc:sldChg chg="modSp add mod">
        <pc:chgData name="Junius B Cross" userId="38d6a8e307679b5c" providerId="LiveId" clId="{76B2420C-400A-42FC-A4AC-64B23C65DAA3}" dt="2026-06-28T04:41:52.691" v="11" actId="26606"/>
        <pc:sldMkLst>
          <pc:docMk/>
          <pc:sldMk cId="1817560976" sldId="783"/>
        </pc:sldMkLst>
        <pc:spChg chg="mod">
          <ac:chgData name="Junius B Cross" userId="38d6a8e307679b5c" providerId="LiveId" clId="{76B2420C-400A-42FC-A4AC-64B23C65DAA3}" dt="2026-06-28T04:32:28.211" v="10" actId="26606"/>
          <ac:spMkLst>
            <pc:docMk/>
            <pc:sldMk cId="1817560976" sldId="783"/>
            <ac:spMk id="2" creationId="{E84709E5-AD62-4FE7-A508-F898977EFE20}"/>
          </ac:spMkLst>
        </pc:spChg>
        <pc:spChg chg="mod">
          <ac:chgData name="Junius B Cross" userId="38d6a8e307679b5c" providerId="LiveId" clId="{76B2420C-400A-42FC-A4AC-64B23C65DAA3}" dt="2026-06-28T04:41:52.691" v="11" actId="26606"/>
          <ac:spMkLst>
            <pc:docMk/>
            <pc:sldMk cId="1817560976" sldId="783"/>
            <ac:spMk id="3" creationId="{EFAB4C49-1132-4F31-9548-AA3D69F89386}"/>
          </ac:spMkLst>
        </pc:spChg>
      </pc:sldChg>
      <pc:sldChg chg="modSp add mod">
        <pc:chgData name="Junius B Cross" userId="38d6a8e307679b5c" providerId="LiveId" clId="{76B2420C-400A-42FC-A4AC-64B23C65DAA3}" dt="2026-06-28T04:41:52.691" v="11" actId="26606"/>
        <pc:sldMkLst>
          <pc:docMk/>
          <pc:sldMk cId="3435287298" sldId="784"/>
        </pc:sldMkLst>
        <pc:spChg chg="mod">
          <ac:chgData name="Junius B Cross" userId="38d6a8e307679b5c" providerId="LiveId" clId="{76B2420C-400A-42FC-A4AC-64B23C65DAA3}" dt="2026-06-28T04:32:28.211" v="10" actId="26606"/>
          <ac:spMkLst>
            <pc:docMk/>
            <pc:sldMk cId="3435287298" sldId="784"/>
            <ac:spMk id="2" creationId="{E84709E5-AD62-4FE7-A508-F898977EFE20}"/>
          </ac:spMkLst>
        </pc:spChg>
        <pc:spChg chg="mod">
          <ac:chgData name="Junius B Cross" userId="38d6a8e307679b5c" providerId="LiveId" clId="{76B2420C-400A-42FC-A4AC-64B23C65DAA3}" dt="2026-06-28T04:41:52.691" v="11" actId="26606"/>
          <ac:spMkLst>
            <pc:docMk/>
            <pc:sldMk cId="3435287298" sldId="784"/>
            <ac:spMk id="3" creationId="{EFAB4C49-1132-4F31-9548-AA3D69F89386}"/>
          </ac:spMkLst>
        </pc:spChg>
      </pc:sldChg>
      <pc:sldChg chg="modSp add mod">
        <pc:chgData name="Junius B Cross" userId="38d6a8e307679b5c" providerId="LiveId" clId="{76B2420C-400A-42FC-A4AC-64B23C65DAA3}" dt="2026-06-28T04:41:52.691" v="11" actId="26606"/>
        <pc:sldMkLst>
          <pc:docMk/>
          <pc:sldMk cId="3137447691" sldId="785"/>
        </pc:sldMkLst>
        <pc:spChg chg="mod">
          <ac:chgData name="Junius B Cross" userId="38d6a8e307679b5c" providerId="LiveId" clId="{76B2420C-400A-42FC-A4AC-64B23C65DAA3}" dt="2026-06-28T04:41:52.691" v="11" actId="26606"/>
          <ac:spMkLst>
            <pc:docMk/>
            <pc:sldMk cId="3137447691" sldId="785"/>
            <ac:spMk id="3" creationId="{EFAB4C49-1132-4F31-9548-AA3D69F89386}"/>
          </ac:spMkLst>
        </pc:spChg>
      </pc:sldChg>
      <pc:sldChg chg="modSp add mod">
        <pc:chgData name="Junius B Cross" userId="38d6a8e307679b5c" providerId="LiveId" clId="{76B2420C-400A-42FC-A4AC-64B23C65DAA3}" dt="2026-06-28T04:41:52.691" v="11" actId="26606"/>
        <pc:sldMkLst>
          <pc:docMk/>
          <pc:sldMk cId="2549476710" sldId="786"/>
        </pc:sldMkLst>
        <pc:spChg chg="mod">
          <ac:chgData name="Junius B Cross" userId="38d6a8e307679b5c" providerId="LiveId" clId="{76B2420C-400A-42FC-A4AC-64B23C65DAA3}" dt="2026-06-28T04:41:52.691" v="11" actId="26606"/>
          <ac:spMkLst>
            <pc:docMk/>
            <pc:sldMk cId="2549476710" sldId="786"/>
            <ac:spMk id="3" creationId="{EFAB4C49-1132-4F31-9548-AA3D69F89386}"/>
          </ac:spMkLst>
        </pc:spChg>
      </pc:sldChg>
      <pc:sldChg chg="modSp add mod">
        <pc:chgData name="Junius B Cross" userId="38d6a8e307679b5c" providerId="LiveId" clId="{76B2420C-400A-42FC-A4AC-64B23C65DAA3}" dt="2026-06-28T04:41:52.691" v="11" actId="26606"/>
        <pc:sldMkLst>
          <pc:docMk/>
          <pc:sldMk cId="2014453770" sldId="787"/>
        </pc:sldMkLst>
        <pc:spChg chg="mod">
          <ac:chgData name="Junius B Cross" userId="38d6a8e307679b5c" providerId="LiveId" clId="{76B2420C-400A-42FC-A4AC-64B23C65DAA3}" dt="2026-06-28T04:41:52.691" v="11" actId="26606"/>
          <ac:spMkLst>
            <pc:docMk/>
            <pc:sldMk cId="2014453770" sldId="787"/>
            <ac:spMk id="3" creationId="{EFAB4C49-1132-4F31-9548-AA3D69F89386}"/>
          </ac:spMkLst>
        </pc:spChg>
      </pc:sldChg>
      <pc:sldChg chg="modSp add mod">
        <pc:chgData name="Junius B Cross" userId="38d6a8e307679b5c" providerId="LiveId" clId="{76B2420C-400A-42FC-A4AC-64B23C65DAA3}" dt="2026-06-28T04:41:52.691" v="11" actId="26606"/>
        <pc:sldMkLst>
          <pc:docMk/>
          <pc:sldMk cId="3137447691" sldId="788"/>
        </pc:sldMkLst>
        <pc:spChg chg="mod">
          <ac:chgData name="Junius B Cross" userId="38d6a8e307679b5c" providerId="LiveId" clId="{76B2420C-400A-42FC-A4AC-64B23C65DAA3}" dt="2026-06-28T04:41:52.691" v="11" actId="26606"/>
          <ac:spMkLst>
            <pc:docMk/>
            <pc:sldMk cId="3137447691" sldId="788"/>
            <ac:spMk id="3" creationId="{EFAB4C49-1132-4F31-9548-AA3D69F89386}"/>
          </ac:spMkLst>
        </pc:spChg>
      </pc:sldChg>
      <pc:sldChg chg="add">
        <pc:chgData name="Junius B Cross" userId="38d6a8e307679b5c" providerId="LiveId" clId="{76B2420C-400A-42FC-A4AC-64B23C65DAA3}" dt="2026-06-28T04:32:28.211" v="10" actId="26606"/>
        <pc:sldMkLst>
          <pc:docMk/>
          <pc:sldMk cId="727287941" sldId="789"/>
        </pc:sldMkLst>
      </pc:sldChg>
      <pc:sldChg chg="add">
        <pc:chgData name="Junius B Cross" userId="38d6a8e307679b5c" providerId="LiveId" clId="{76B2420C-400A-42FC-A4AC-64B23C65DAA3}" dt="2026-06-28T04:32:28.211" v="10" actId="26606"/>
        <pc:sldMkLst>
          <pc:docMk/>
          <pc:sldMk cId="2564911132" sldId="790"/>
        </pc:sldMkLst>
      </pc:sldChg>
      <pc:sldChg chg="modSp add mod">
        <pc:chgData name="Junius B Cross" userId="38d6a8e307679b5c" providerId="LiveId" clId="{76B2420C-400A-42FC-A4AC-64B23C65DAA3}" dt="2026-06-28T04:41:52.691" v="11" actId="26606"/>
        <pc:sldMkLst>
          <pc:docMk/>
          <pc:sldMk cId="2549476710" sldId="791"/>
        </pc:sldMkLst>
        <pc:spChg chg="mod">
          <ac:chgData name="Junius B Cross" userId="38d6a8e307679b5c" providerId="LiveId" clId="{76B2420C-400A-42FC-A4AC-64B23C65DAA3}" dt="2026-06-28T04:41:52.691" v="11" actId="26606"/>
          <ac:spMkLst>
            <pc:docMk/>
            <pc:sldMk cId="2549476710" sldId="791"/>
            <ac:spMk id="3" creationId="{EFAB4C49-1132-4F31-9548-AA3D69F8938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10B231-9E5D-4013-BA73-4D78689DD486}"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D0D05714-990D-4C08-98A8-8F8F852C3351}">
      <dgm:prSet/>
      <dgm:spPr/>
      <dgm:t>
        <a:bodyPr/>
        <a:lstStyle/>
        <a:p>
          <a:r>
            <a:rPr lang="en-US" dirty="0"/>
            <a:t>We see Joseph here as blessed by God as all that he undertakes succeeds after a fashion.</a:t>
          </a:r>
        </a:p>
      </dgm:t>
    </dgm:pt>
    <dgm:pt modelId="{84B82E40-9A8A-4179-8498-61131382D081}" type="parTrans" cxnId="{AA4171F0-5144-4049-9DC7-7AAFC03775A1}">
      <dgm:prSet/>
      <dgm:spPr/>
      <dgm:t>
        <a:bodyPr/>
        <a:lstStyle/>
        <a:p>
          <a:endParaRPr lang="en-US"/>
        </a:p>
      </dgm:t>
    </dgm:pt>
    <dgm:pt modelId="{AA2864DD-D995-4D67-B2BF-06FB2328000D}" type="sibTrans" cxnId="{AA4171F0-5144-4049-9DC7-7AAFC03775A1}">
      <dgm:prSet/>
      <dgm:spPr/>
      <dgm:t>
        <a:bodyPr/>
        <a:lstStyle/>
        <a:p>
          <a:endParaRPr lang="en-US"/>
        </a:p>
      </dgm:t>
    </dgm:pt>
    <dgm:pt modelId="{25B3AF10-F102-4FD1-AEF4-DBA6D273CDFB}">
      <dgm:prSet/>
      <dgm:spPr/>
      <dgm:t>
        <a:bodyPr/>
        <a:lstStyle/>
        <a:p>
          <a:r>
            <a:rPr lang="en-US" dirty="0"/>
            <a:t>Again Joseph shines in his new master’s eye, but he is brought down by the villainy of the spurned wife and a garment again gives a false impression.</a:t>
          </a:r>
        </a:p>
      </dgm:t>
    </dgm:pt>
    <dgm:pt modelId="{98B6E636-7F9F-4C2E-A772-476CA72476F0}" type="parTrans" cxnId="{91CD4F91-03D6-4463-B775-5F562C453882}">
      <dgm:prSet/>
      <dgm:spPr/>
      <dgm:t>
        <a:bodyPr/>
        <a:lstStyle/>
        <a:p>
          <a:endParaRPr lang="en-US"/>
        </a:p>
      </dgm:t>
    </dgm:pt>
    <dgm:pt modelId="{E6693E1F-F317-4B5D-AA87-014FCD89A720}" type="sibTrans" cxnId="{91CD4F91-03D6-4463-B775-5F562C453882}">
      <dgm:prSet/>
      <dgm:spPr/>
      <dgm:t>
        <a:bodyPr/>
        <a:lstStyle/>
        <a:p>
          <a:endParaRPr lang="en-US"/>
        </a:p>
      </dgm:t>
    </dgm:pt>
    <dgm:pt modelId="{4680A9B1-185A-41E8-A861-218FE7084308}">
      <dgm:prSet/>
      <dgm:spPr/>
      <dgm:t>
        <a:bodyPr/>
        <a:lstStyle/>
        <a:p>
          <a:r>
            <a:rPr lang="en-US" dirty="0"/>
            <a:t>There is a parallel Egyptian folk tale concerning a man falsely accused as he rejected the advances of another’s wife.</a:t>
          </a:r>
        </a:p>
      </dgm:t>
    </dgm:pt>
    <dgm:pt modelId="{D3805271-6051-4D57-892E-E8028C2BB41F}" type="parTrans" cxnId="{E8C5C865-4005-4B81-9A05-452B4FD7D705}">
      <dgm:prSet/>
      <dgm:spPr/>
      <dgm:t>
        <a:bodyPr/>
        <a:lstStyle/>
        <a:p>
          <a:endParaRPr lang="en-US"/>
        </a:p>
      </dgm:t>
    </dgm:pt>
    <dgm:pt modelId="{A367E628-316A-4B57-A92C-C701E92CE128}" type="sibTrans" cxnId="{E8C5C865-4005-4B81-9A05-452B4FD7D705}">
      <dgm:prSet/>
      <dgm:spPr/>
      <dgm:t>
        <a:bodyPr/>
        <a:lstStyle/>
        <a:p>
          <a:endParaRPr lang="en-US"/>
        </a:p>
      </dgm:t>
    </dgm:pt>
    <dgm:pt modelId="{C390E23B-127E-42DF-A204-35E784BF7F84}">
      <dgm:prSet/>
      <dgm:spPr/>
      <dgm:t>
        <a:bodyPr/>
        <a:lstStyle/>
        <a:p>
          <a:r>
            <a:rPr lang="en-US" dirty="0"/>
            <a:t>Even though his master saw  the hand of God in the situation, Joseph does not seems to notice.</a:t>
          </a:r>
        </a:p>
      </dgm:t>
    </dgm:pt>
    <dgm:pt modelId="{D5059674-070D-4DCC-B867-8CE42B775468}" type="parTrans" cxnId="{E8F7513D-2BDF-4541-B1DC-D242B5B9F3C4}">
      <dgm:prSet/>
      <dgm:spPr/>
      <dgm:t>
        <a:bodyPr/>
        <a:lstStyle/>
        <a:p>
          <a:endParaRPr lang="en-US"/>
        </a:p>
      </dgm:t>
    </dgm:pt>
    <dgm:pt modelId="{5E6BF308-2562-42D3-84CA-529F6E55675A}" type="sibTrans" cxnId="{E8F7513D-2BDF-4541-B1DC-D242B5B9F3C4}">
      <dgm:prSet/>
      <dgm:spPr/>
      <dgm:t>
        <a:bodyPr/>
        <a:lstStyle/>
        <a:p>
          <a:endParaRPr lang="en-US"/>
        </a:p>
      </dgm:t>
    </dgm:pt>
    <dgm:pt modelId="{9B56BF18-2DDD-469B-81C1-C7A6CDB45761}" type="pres">
      <dgm:prSet presAssocID="{AC10B231-9E5D-4013-BA73-4D78689DD486}" presName="vert0" presStyleCnt="0">
        <dgm:presLayoutVars>
          <dgm:dir/>
          <dgm:animOne val="branch"/>
          <dgm:animLvl val="lvl"/>
        </dgm:presLayoutVars>
      </dgm:prSet>
      <dgm:spPr/>
    </dgm:pt>
    <dgm:pt modelId="{3ADC3F48-AE1E-4537-8DFD-1B845E7ED843}" type="pres">
      <dgm:prSet presAssocID="{D0D05714-990D-4C08-98A8-8F8F852C3351}" presName="thickLine" presStyleLbl="alignNode1" presStyleIdx="0" presStyleCnt="4"/>
      <dgm:spPr/>
    </dgm:pt>
    <dgm:pt modelId="{42E3A7AE-582D-4E27-A548-FFE64262C571}" type="pres">
      <dgm:prSet presAssocID="{D0D05714-990D-4C08-98A8-8F8F852C3351}" presName="horz1" presStyleCnt="0"/>
      <dgm:spPr/>
    </dgm:pt>
    <dgm:pt modelId="{785BC657-592B-409E-9B68-6DFCACF88B76}" type="pres">
      <dgm:prSet presAssocID="{D0D05714-990D-4C08-98A8-8F8F852C3351}" presName="tx1" presStyleLbl="revTx" presStyleIdx="0" presStyleCnt="4"/>
      <dgm:spPr/>
    </dgm:pt>
    <dgm:pt modelId="{ACBDC69C-A66A-4959-B12B-3E249FEBDB07}" type="pres">
      <dgm:prSet presAssocID="{D0D05714-990D-4C08-98A8-8F8F852C3351}" presName="vert1" presStyleCnt="0"/>
      <dgm:spPr/>
    </dgm:pt>
    <dgm:pt modelId="{FFB0448B-3E69-40A7-812E-E9395D87194A}" type="pres">
      <dgm:prSet presAssocID="{25B3AF10-F102-4FD1-AEF4-DBA6D273CDFB}" presName="thickLine" presStyleLbl="alignNode1" presStyleIdx="1" presStyleCnt="4"/>
      <dgm:spPr/>
    </dgm:pt>
    <dgm:pt modelId="{0D39961E-3F15-40E7-A2D5-088A681B943E}" type="pres">
      <dgm:prSet presAssocID="{25B3AF10-F102-4FD1-AEF4-DBA6D273CDFB}" presName="horz1" presStyleCnt="0"/>
      <dgm:spPr/>
    </dgm:pt>
    <dgm:pt modelId="{342760D7-1C95-4116-9ABB-916E73BB76F0}" type="pres">
      <dgm:prSet presAssocID="{25B3AF10-F102-4FD1-AEF4-DBA6D273CDFB}" presName="tx1" presStyleLbl="revTx" presStyleIdx="1" presStyleCnt="4"/>
      <dgm:spPr/>
    </dgm:pt>
    <dgm:pt modelId="{107C21BD-6D7A-4593-9A02-14F1C82ACEED}" type="pres">
      <dgm:prSet presAssocID="{25B3AF10-F102-4FD1-AEF4-DBA6D273CDFB}" presName="vert1" presStyleCnt="0"/>
      <dgm:spPr/>
    </dgm:pt>
    <dgm:pt modelId="{C5A65C53-80C9-4428-A785-E64FEE1E277F}" type="pres">
      <dgm:prSet presAssocID="{4680A9B1-185A-41E8-A861-218FE7084308}" presName="thickLine" presStyleLbl="alignNode1" presStyleIdx="2" presStyleCnt="4"/>
      <dgm:spPr/>
    </dgm:pt>
    <dgm:pt modelId="{A9381C2B-DDCB-46A8-8B44-EA930DDC9267}" type="pres">
      <dgm:prSet presAssocID="{4680A9B1-185A-41E8-A861-218FE7084308}" presName="horz1" presStyleCnt="0"/>
      <dgm:spPr/>
    </dgm:pt>
    <dgm:pt modelId="{9FA69286-B500-4D58-8B27-57B8C65DEFC2}" type="pres">
      <dgm:prSet presAssocID="{4680A9B1-185A-41E8-A861-218FE7084308}" presName="tx1" presStyleLbl="revTx" presStyleIdx="2" presStyleCnt="4"/>
      <dgm:spPr/>
    </dgm:pt>
    <dgm:pt modelId="{CEE55FBD-0AA1-491C-93F5-95E550A7CE63}" type="pres">
      <dgm:prSet presAssocID="{4680A9B1-185A-41E8-A861-218FE7084308}" presName="vert1" presStyleCnt="0"/>
      <dgm:spPr/>
    </dgm:pt>
    <dgm:pt modelId="{CDD3236D-2203-4373-9E34-7CC8F0FB54FE}" type="pres">
      <dgm:prSet presAssocID="{C390E23B-127E-42DF-A204-35E784BF7F84}" presName="thickLine" presStyleLbl="alignNode1" presStyleIdx="3" presStyleCnt="4"/>
      <dgm:spPr/>
    </dgm:pt>
    <dgm:pt modelId="{82F03D3A-3C97-4EAA-B3CA-77EA8C033B0B}" type="pres">
      <dgm:prSet presAssocID="{C390E23B-127E-42DF-A204-35E784BF7F84}" presName="horz1" presStyleCnt="0"/>
      <dgm:spPr/>
    </dgm:pt>
    <dgm:pt modelId="{240B8710-4CCB-46E3-BF56-82DBD2ECFD97}" type="pres">
      <dgm:prSet presAssocID="{C390E23B-127E-42DF-A204-35E784BF7F84}" presName="tx1" presStyleLbl="revTx" presStyleIdx="3" presStyleCnt="4"/>
      <dgm:spPr/>
    </dgm:pt>
    <dgm:pt modelId="{BB51A1CF-FC50-4D7A-A2AE-BFF457C5334A}" type="pres">
      <dgm:prSet presAssocID="{C390E23B-127E-42DF-A204-35E784BF7F84}" presName="vert1" presStyleCnt="0"/>
      <dgm:spPr/>
    </dgm:pt>
  </dgm:ptLst>
  <dgm:cxnLst>
    <dgm:cxn modelId="{13A4AF0F-58A0-4CFD-A4FA-DDABF2A4E89C}" type="presOf" srcId="{C390E23B-127E-42DF-A204-35E784BF7F84}" destId="{240B8710-4CCB-46E3-BF56-82DBD2ECFD97}" srcOrd="0" destOrd="0" presId="urn:microsoft.com/office/officeart/2008/layout/LinedList"/>
    <dgm:cxn modelId="{C6457818-0D9C-4887-A275-882E90AB6CC1}" type="presOf" srcId="{D0D05714-990D-4C08-98A8-8F8F852C3351}" destId="{785BC657-592B-409E-9B68-6DFCACF88B76}" srcOrd="0" destOrd="0" presId="urn:microsoft.com/office/officeart/2008/layout/LinedList"/>
    <dgm:cxn modelId="{E8C32C27-4919-47D3-9A04-4BDFBFA382FE}" type="presOf" srcId="{AC10B231-9E5D-4013-BA73-4D78689DD486}" destId="{9B56BF18-2DDD-469B-81C1-C7A6CDB45761}" srcOrd="0" destOrd="0" presId="urn:microsoft.com/office/officeart/2008/layout/LinedList"/>
    <dgm:cxn modelId="{E8F7513D-2BDF-4541-B1DC-D242B5B9F3C4}" srcId="{AC10B231-9E5D-4013-BA73-4D78689DD486}" destId="{C390E23B-127E-42DF-A204-35E784BF7F84}" srcOrd="3" destOrd="0" parTransId="{D5059674-070D-4DCC-B867-8CE42B775468}" sibTransId="{5E6BF308-2562-42D3-84CA-529F6E55675A}"/>
    <dgm:cxn modelId="{E8C5C865-4005-4B81-9A05-452B4FD7D705}" srcId="{AC10B231-9E5D-4013-BA73-4D78689DD486}" destId="{4680A9B1-185A-41E8-A861-218FE7084308}" srcOrd="2" destOrd="0" parTransId="{D3805271-6051-4D57-892E-E8028C2BB41F}" sibTransId="{A367E628-316A-4B57-A92C-C701E92CE128}"/>
    <dgm:cxn modelId="{B24EDD77-8AB3-4BC9-8C19-1AC4DD158EBB}" type="presOf" srcId="{25B3AF10-F102-4FD1-AEF4-DBA6D273CDFB}" destId="{342760D7-1C95-4116-9ABB-916E73BB76F0}" srcOrd="0" destOrd="0" presId="urn:microsoft.com/office/officeart/2008/layout/LinedList"/>
    <dgm:cxn modelId="{91CD4F91-03D6-4463-B775-5F562C453882}" srcId="{AC10B231-9E5D-4013-BA73-4D78689DD486}" destId="{25B3AF10-F102-4FD1-AEF4-DBA6D273CDFB}" srcOrd="1" destOrd="0" parTransId="{98B6E636-7F9F-4C2E-A772-476CA72476F0}" sibTransId="{E6693E1F-F317-4B5D-AA87-014FCD89A720}"/>
    <dgm:cxn modelId="{D27CA293-6E28-4E56-B7D8-0A51F710FE0F}" type="presOf" srcId="{4680A9B1-185A-41E8-A861-218FE7084308}" destId="{9FA69286-B500-4D58-8B27-57B8C65DEFC2}" srcOrd="0" destOrd="0" presId="urn:microsoft.com/office/officeart/2008/layout/LinedList"/>
    <dgm:cxn modelId="{AA4171F0-5144-4049-9DC7-7AAFC03775A1}" srcId="{AC10B231-9E5D-4013-BA73-4D78689DD486}" destId="{D0D05714-990D-4C08-98A8-8F8F852C3351}" srcOrd="0" destOrd="0" parTransId="{84B82E40-9A8A-4179-8498-61131382D081}" sibTransId="{AA2864DD-D995-4D67-B2BF-06FB2328000D}"/>
    <dgm:cxn modelId="{068EBAF7-565F-49B5-B750-2B0E89203834}" type="presParOf" srcId="{9B56BF18-2DDD-469B-81C1-C7A6CDB45761}" destId="{3ADC3F48-AE1E-4537-8DFD-1B845E7ED843}" srcOrd="0" destOrd="0" presId="urn:microsoft.com/office/officeart/2008/layout/LinedList"/>
    <dgm:cxn modelId="{676CA68A-7CD1-47FE-BB42-74C242ECA5C7}" type="presParOf" srcId="{9B56BF18-2DDD-469B-81C1-C7A6CDB45761}" destId="{42E3A7AE-582D-4E27-A548-FFE64262C571}" srcOrd="1" destOrd="0" presId="urn:microsoft.com/office/officeart/2008/layout/LinedList"/>
    <dgm:cxn modelId="{5BE3429A-BDA9-455C-B726-749CAF190F27}" type="presParOf" srcId="{42E3A7AE-582D-4E27-A548-FFE64262C571}" destId="{785BC657-592B-409E-9B68-6DFCACF88B76}" srcOrd="0" destOrd="0" presId="urn:microsoft.com/office/officeart/2008/layout/LinedList"/>
    <dgm:cxn modelId="{8C34C167-DBC5-4552-BC22-078C5B82BF40}" type="presParOf" srcId="{42E3A7AE-582D-4E27-A548-FFE64262C571}" destId="{ACBDC69C-A66A-4959-B12B-3E249FEBDB07}" srcOrd="1" destOrd="0" presId="urn:microsoft.com/office/officeart/2008/layout/LinedList"/>
    <dgm:cxn modelId="{D379E4C0-2698-4ED2-BEE2-877EB06DFCA8}" type="presParOf" srcId="{9B56BF18-2DDD-469B-81C1-C7A6CDB45761}" destId="{FFB0448B-3E69-40A7-812E-E9395D87194A}" srcOrd="2" destOrd="0" presId="urn:microsoft.com/office/officeart/2008/layout/LinedList"/>
    <dgm:cxn modelId="{2C598756-B2FD-4A15-8F22-39EC969AE892}" type="presParOf" srcId="{9B56BF18-2DDD-469B-81C1-C7A6CDB45761}" destId="{0D39961E-3F15-40E7-A2D5-088A681B943E}" srcOrd="3" destOrd="0" presId="urn:microsoft.com/office/officeart/2008/layout/LinedList"/>
    <dgm:cxn modelId="{7D893C4F-CB7F-45A9-8DD4-327A7FE68881}" type="presParOf" srcId="{0D39961E-3F15-40E7-A2D5-088A681B943E}" destId="{342760D7-1C95-4116-9ABB-916E73BB76F0}" srcOrd="0" destOrd="0" presId="urn:microsoft.com/office/officeart/2008/layout/LinedList"/>
    <dgm:cxn modelId="{4AF50465-1E96-44BA-A185-1E032A787FDF}" type="presParOf" srcId="{0D39961E-3F15-40E7-A2D5-088A681B943E}" destId="{107C21BD-6D7A-4593-9A02-14F1C82ACEED}" srcOrd="1" destOrd="0" presId="urn:microsoft.com/office/officeart/2008/layout/LinedList"/>
    <dgm:cxn modelId="{587B1AC2-4840-47A7-BF98-348D18BC7135}" type="presParOf" srcId="{9B56BF18-2DDD-469B-81C1-C7A6CDB45761}" destId="{C5A65C53-80C9-4428-A785-E64FEE1E277F}" srcOrd="4" destOrd="0" presId="urn:microsoft.com/office/officeart/2008/layout/LinedList"/>
    <dgm:cxn modelId="{149C13E8-730F-4C5D-BAF5-C10AE33B8D45}" type="presParOf" srcId="{9B56BF18-2DDD-469B-81C1-C7A6CDB45761}" destId="{A9381C2B-DDCB-46A8-8B44-EA930DDC9267}" srcOrd="5" destOrd="0" presId="urn:microsoft.com/office/officeart/2008/layout/LinedList"/>
    <dgm:cxn modelId="{641DE3AE-9EBD-4DF7-B1C4-373A94FBFA86}" type="presParOf" srcId="{A9381C2B-DDCB-46A8-8B44-EA930DDC9267}" destId="{9FA69286-B500-4D58-8B27-57B8C65DEFC2}" srcOrd="0" destOrd="0" presId="urn:microsoft.com/office/officeart/2008/layout/LinedList"/>
    <dgm:cxn modelId="{BADEB2B1-ED4B-4A61-9617-F6900B370EF5}" type="presParOf" srcId="{A9381C2B-DDCB-46A8-8B44-EA930DDC9267}" destId="{CEE55FBD-0AA1-491C-93F5-95E550A7CE63}" srcOrd="1" destOrd="0" presId="urn:microsoft.com/office/officeart/2008/layout/LinedList"/>
    <dgm:cxn modelId="{31280BDF-3B81-4ED0-914F-5FD824F54B08}" type="presParOf" srcId="{9B56BF18-2DDD-469B-81C1-C7A6CDB45761}" destId="{CDD3236D-2203-4373-9E34-7CC8F0FB54FE}" srcOrd="6" destOrd="0" presId="urn:microsoft.com/office/officeart/2008/layout/LinedList"/>
    <dgm:cxn modelId="{ADB9465D-71CD-4513-8AB5-0031C7390193}" type="presParOf" srcId="{9B56BF18-2DDD-469B-81C1-C7A6CDB45761}" destId="{82F03D3A-3C97-4EAA-B3CA-77EA8C033B0B}" srcOrd="7" destOrd="0" presId="urn:microsoft.com/office/officeart/2008/layout/LinedList"/>
    <dgm:cxn modelId="{0A0CABFA-E5A6-4AF9-B5AA-3CEE94B51567}" type="presParOf" srcId="{82F03D3A-3C97-4EAA-B3CA-77EA8C033B0B}" destId="{240B8710-4CCB-46E3-BF56-82DBD2ECFD97}" srcOrd="0" destOrd="0" presId="urn:microsoft.com/office/officeart/2008/layout/LinedList"/>
    <dgm:cxn modelId="{5BF0A63B-3D01-4EC6-87CD-D153F9350EDC}" type="presParOf" srcId="{82F03D3A-3C97-4EAA-B3CA-77EA8C033B0B}" destId="{BB51A1CF-FC50-4D7A-A2AE-BFF457C5334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D7BD82-1974-4BE8-B719-2AA82B381D9E}"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D2A7784D-07F2-4591-B258-C3AC81ABA3BA}">
      <dgm:prSet/>
      <dgm:spPr/>
      <dgm:t>
        <a:bodyPr/>
        <a:lstStyle/>
        <a:p>
          <a:r>
            <a:rPr lang="en-US" dirty="0"/>
            <a:t>Joseph is an attractive person whose work always prospers is again betrayed by those he trusts.</a:t>
          </a:r>
        </a:p>
      </dgm:t>
    </dgm:pt>
    <dgm:pt modelId="{C7FC3FE3-1893-4450-A2F4-1FFEC50EEFF3}" type="parTrans" cxnId="{4428C657-413C-4B1C-99AD-FF0E8DD25FB5}">
      <dgm:prSet/>
      <dgm:spPr/>
      <dgm:t>
        <a:bodyPr/>
        <a:lstStyle/>
        <a:p>
          <a:endParaRPr lang="en-US"/>
        </a:p>
      </dgm:t>
    </dgm:pt>
    <dgm:pt modelId="{BAEED46B-79FB-458C-A7E2-383EFAAB821F}" type="sibTrans" cxnId="{4428C657-413C-4B1C-99AD-FF0E8DD25FB5}">
      <dgm:prSet/>
      <dgm:spPr/>
      <dgm:t>
        <a:bodyPr/>
        <a:lstStyle/>
        <a:p>
          <a:endParaRPr lang="en-US"/>
        </a:p>
      </dgm:t>
    </dgm:pt>
    <dgm:pt modelId="{DC9554C0-2962-460A-B7E4-254BCC98D847}">
      <dgm:prSet/>
      <dgm:spPr/>
      <dgm:t>
        <a:bodyPr/>
        <a:lstStyle/>
        <a:p>
          <a:r>
            <a:rPr lang="en-US" dirty="0"/>
            <a:t>In prison he again rises to the top and grants a kindness to his fellow prisoners, asking only that the favor be returned.</a:t>
          </a:r>
        </a:p>
      </dgm:t>
    </dgm:pt>
    <dgm:pt modelId="{DFA365B5-7AB9-4317-924E-6DE9F612153A}" type="parTrans" cxnId="{BA2A2831-5BF7-4C7A-8442-2CFAE0A255C5}">
      <dgm:prSet/>
      <dgm:spPr/>
      <dgm:t>
        <a:bodyPr/>
        <a:lstStyle/>
        <a:p>
          <a:endParaRPr lang="en-US"/>
        </a:p>
      </dgm:t>
    </dgm:pt>
    <dgm:pt modelId="{A012DA8B-B6EF-47E3-8978-ACB3C077BD33}" type="sibTrans" cxnId="{BA2A2831-5BF7-4C7A-8442-2CFAE0A255C5}">
      <dgm:prSet/>
      <dgm:spPr/>
      <dgm:t>
        <a:bodyPr/>
        <a:lstStyle/>
        <a:p>
          <a:endParaRPr lang="en-US"/>
        </a:p>
      </dgm:t>
    </dgm:pt>
    <dgm:pt modelId="{A6F8DF05-C552-4628-85C7-1A69FBE4783A}">
      <dgm:prSet/>
      <dgm:spPr/>
      <dgm:t>
        <a:bodyPr/>
        <a:lstStyle/>
        <a:p>
          <a:r>
            <a:rPr lang="en-US" dirty="0"/>
            <a:t>Again he is left behind in captivity.</a:t>
          </a:r>
        </a:p>
      </dgm:t>
    </dgm:pt>
    <dgm:pt modelId="{B7218E03-FF9F-41C4-AB83-6C249AD2CA3F}" type="parTrans" cxnId="{2132E386-4638-421B-84CB-63FE67E85013}">
      <dgm:prSet/>
      <dgm:spPr/>
      <dgm:t>
        <a:bodyPr/>
        <a:lstStyle/>
        <a:p>
          <a:endParaRPr lang="en-US"/>
        </a:p>
      </dgm:t>
    </dgm:pt>
    <dgm:pt modelId="{DA8A5037-261A-4278-9D8E-21AC46BE4D56}" type="sibTrans" cxnId="{2132E386-4638-421B-84CB-63FE67E85013}">
      <dgm:prSet/>
      <dgm:spPr/>
      <dgm:t>
        <a:bodyPr/>
        <a:lstStyle/>
        <a:p>
          <a:endParaRPr lang="en-US"/>
        </a:p>
      </dgm:t>
    </dgm:pt>
    <dgm:pt modelId="{1D4335DA-DAD6-4622-9C0A-93A0103304CB}">
      <dgm:prSet/>
      <dgm:spPr/>
      <dgm:t>
        <a:bodyPr/>
        <a:lstStyle/>
        <a:p>
          <a:r>
            <a:rPr lang="en-US" dirty="0"/>
            <a:t>But there is a difference now for the first time he attributes his skill with dreams to God.</a:t>
          </a:r>
        </a:p>
      </dgm:t>
    </dgm:pt>
    <dgm:pt modelId="{95CC1A7A-1FE7-458B-9C32-0B8E231CDD44}" type="parTrans" cxnId="{73B6DAE6-AC9E-4219-A8C9-2AB4698CC0E3}">
      <dgm:prSet/>
      <dgm:spPr/>
      <dgm:t>
        <a:bodyPr/>
        <a:lstStyle/>
        <a:p>
          <a:endParaRPr lang="en-US"/>
        </a:p>
      </dgm:t>
    </dgm:pt>
    <dgm:pt modelId="{787736FD-0F22-4C6F-A7FE-1DA3B8AD2C04}" type="sibTrans" cxnId="{73B6DAE6-AC9E-4219-A8C9-2AB4698CC0E3}">
      <dgm:prSet/>
      <dgm:spPr/>
      <dgm:t>
        <a:bodyPr/>
        <a:lstStyle/>
        <a:p>
          <a:endParaRPr lang="en-US"/>
        </a:p>
      </dgm:t>
    </dgm:pt>
    <dgm:pt modelId="{49AEC80E-CD70-4139-9964-9A489F74CA53}">
      <dgm:prSet/>
      <dgm:spPr/>
      <dgm:t>
        <a:bodyPr/>
        <a:lstStyle/>
        <a:p>
          <a:r>
            <a:rPr lang="en-US" dirty="0"/>
            <a:t>Joseph however trusts in the freed cup bearer for his freedom and not God.</a:t>
          </a:r>
        </a:p>
      </dgm:t>
    </dgm:pt>
    <dgm:pt modelId="{F249B10D-A543-4022-B549-E206F05B889C}" type="parTrans" cxnId="{5896DEA5-A7EE-47F3-A884-B18CA91A7C3A}">
      <dgm:prSet/>
      <dgm:spPr/>
      <dgm:t>
        <a:bodyPr/>
        <a:lstStyle/>
        <a:p>
          <a:endParaRPr lang="en-US"/>
        </a:p>
      </dgm:t>
    </dgm:pt>
    <dgm:pt modelId="{6DB6BDFD-FB30-4DB4-833A-26F4F705A360}" type="sibTrans" cxnId="{5896DEA5-A7EE-47F3-A884-B18CA91A7C3A}">
      <dgm:prSet/>
      <dgm:spPr/>
      <dgm:t>
        <a:bodyPr/>
        <a:lstStyle/>
        <a:p>
          <a:endParaRPr lang="en-US"/>
        </a:p>
      </dgm:t>
    </dgm:pt>
    <dgm:pt modelId="{D6B53AAD-A7F8-439F-95F9-BDFF78134772}" type="pres">
      <dgm:prSet presAssocID="{5AD7BD82-1974-4BE8-B719-2AA82B381D9E}" presName="vert0" presStyleCnt="0">
        <dgm:presLayoutVars>
          <dgm:dir/>
          <dgm:animOne val="branch"/>
          <dgm:animLvl val="lvl"/>
        </dgm:presLayoutVars>
      </dgm:prSet>
      <dgm:spPr/>
    </dgm:pt>
    <dgm:pt modelId="{BA6FDBD7-D545-4E78-B9E6-54B01972F533}" type="pres">
      <dgm:prSet presAssocID="{D2A7784D-07F2-4591-B258-C3AC81ABA3BA}" presName="thickLine" presStyleLbl="alignNode1" presStyleIdx="0" presStyleCnt="5"/>
      <dgm:spPr/>
    </dgm:pt>
    <dgm:pt modelId="{F4E803B2-CFFC-464C-8145-6A7848B5CDE4}" type="pres">
      <dgm:prSet presAssocID="{D2A7784D-07F2-4591-B258-C3AC81ABA3BA}" presName="horz1" presStyleCnt="0"/>
      <dgm:spPr/>
    </dgm:pt>
    <dgm:pt modelId="{1D9C94B3-348C-42C5-9CA7-B80F49EBCC43}" type="pres">
      <dgm:prSet presAssocID="{D2A7784D-07F2-4591-B258-C3AC81ABA3BA}" presName="tx1" presStyleLbl="revTx" presStyleIdx="0" presStyleCnt="5"/>
      <dgm:spPr/>
    </dgm:pt>
    <dgm:pt modelId="{2A579A85-AB16-47EE-83F2-A0134E22DEDD}" type="pres">
      <dgm:prSet presAssocID="{D2A7784D-07F2-4591-B258-C3AC81ABA3BA}" presName="vert1" presStyleCnt="0"/>
      <dgm:spPr/>
    </dgm:pt>
    <dgm:pt modelId="{2AC57B81-1C88-484E-94C4-D7CAA9DAC41C}" type="pres">
      <dgm:prSet presAssocID="{DC9554C0-2962-460A-B7E4-254BCC98D847}" presName="thickLine" presStyleLbl="alignNode1" presStyleIdx="1" presStyleCnt="5"/>
      <dgm:spPr/>
    </dgm:pt>
    <dgm:pt modelId="{1DAC9236-BE0E-4A61-9E6C-6D7FEBEAF665}" type="pres">
      <dgm:prSet presAssocID="{DC9554C0-2962-460A-B7E4-254BCC98D847}" presName="horz1" presStyleCnt="0"/>
      <dgm:spPr/>
    </dgm:pt>
    <dgm:pt modelId="{36534438-3B0C-4E68-BE3B-313E025C9024}" type="pres">
      <dgm:prSet presAssocID="{DC9554C0-2962-460A-B7E4-254BCC98D847}" presName="tx1" presStyleLbl="revTx" presStyleIdx="1" presStyleCnt="5"/>
      <dgm:spPr/>
    </dgm:pt>
    <dgm:pt modelId="{29E706EB-D2E8-4C24-9E1C-B5F10F694387}" type="pres">
      <dgm:prSet presAssocID="{DC9554C0-2962-460A-B7E4-254BCC98D847}" presName="vert1" presStyleCnt="0"/>
      <dgm:spPr/>
    </dgm:pt>
    <dgm:pt modelId="{51183391-B54D-4382-AD49-F5D0049A42AE}" type="pres">
      <dgm:prSet presAssocID="{A6F8DF05-C552-4628-85C7-1A69FBE4783A}" presName="thickLine" presStyleLbl="alignNode1" presStyleIdx="2" presStyleCnt="5"/>
      <dgm:spPr/>
    </dgm:pt>
    <dgm:pt modelId="{5BE143E1-F441-47FA-BB43-7CD8891C2FE6}" type="pres">
      <dgm:prSet presAssocID="{A6F8DF05-C552-4628-85C7-1A69FBE4783A}" presName="horz1" presStyleCnt="0"/>
      <dgm:spPr/>
    </dgm:pt>
    <dgm:pt modelId="{D5184BF0-65EF-4709-AE57-BB81B537C7B3}" type="pres">
      <dgm:prSet presAssocID="{A6F8DF05-C552-4628-85C7-1A69FBE4783A}" presName="tx1" presStyleLbl="revTx" presStyleIdx="2" presStyleCnt="5"/>
      <dgm:spPr/>
    </dgm:pt>
    <dgm:pt modelId="{75619660-05CD-4349-B22B-65A05F0B257E}" type="pres">
      <dgm:prSet presAssocID="{A6F8DF05-C552-4628-85C7-1A69FBE4783A}" presName="vert1" presStyleCnt="0"/>
      <dgm:spPr/>
    </dgm:pt>
    <dgm:pt modelId="{949C43EB-B72B-4F26-9D2C-B9FC2EEAE8F4}" type="pres">
      <dgm:prSet presAssocID="{1D4335DA-DAD6-4622-9C0A-93A0103304CB}" presName="thickLine" presStyleLbl="alignNode1" presStyleIdx="3" presStyleCnt="5"/>
      <dgm:spPr/>
    </dgm:pt>
    <dgm:pt modelId="{6F144B6C-6510-459A-A736-8C1D71D4FF07}" type="pres">
      <dgm:prSet presAssocID="{1D4335DA-DAD6-4622-9C0A-93A0103304CB}" presName="horz1" presStyleCnt="0"/>
      <dgm:spPr/>
    </dgm:pt>
    <dgm:pt modelId="{2CB98C45-90EE-49C9-8EA7-B41171B77F7E}" type="pres">
      <dgm:prSet presAssocID="{1D4335DA-DAD6-4622-9C0A-93A0103304CB}" presName="tx1" presStyleLbl="revTx" presStyleIdx="3" presStyleCnt="5"/>
      <dgm:spPr/>
    </dgm:pt>
    <dgm:pt modelId="{2403D761-483F-4849-BF19-A570A088E340}" type="pres">
      <dgm:prSet presAssocID="{1D4335DA-DAD6-4622-9C0A-93A0103304CB}" presName="vert1" presStyleCnt="0"/>
      <dgm:spPr/>
    </dgm:pt>
    <dgm:pt modelId="{9A9AE787-7428-4DC5-904D-094365C611D1}" type="pres">
      <dgm:prSet presAssocID="{49AEC80E-CD70-4139-9964-9A489F74CA53}" presName="thickLine" presStyleLbl="alignNode1" presStyleIdx="4" presStyleCnt="5"/>
      <dgm:spPr/>
    </dgm:pt>
    <dgm:pt modelId="{55665F8D-CE3D-4359-8C4D-84DF235DC73D}" type="pres">
      <dgm:prSet presAssocID="{49AEC80E-CD70-4139-9964-9A489F74CA53}" presName="horz1" presStyleCnt="0"/>
      <dgm:spPr/>
    </dgm:pt>
    <dgm:pt modelId="{4B74D84E-C0CC-4E2B-92F9-1E6CE4367EE3}" type="pres">
      <dgm:prSet presAssocID="{49AEC80E-CD70-4139-9964-9A489F74CA53}" presName="tx1" presStyleLbl="revTx" presStyleIdx="4" presStyleCnt="5"/>
      <dgm:spPr/>
    </dgm:pt>
    <dgm:pt modelId="{FBED8E7E-574D-410B-AFA6-DD7082F6AF47}" type="pres">
      <dgm:prSet presAssocID="{49AEC80E-CD70-4139-9964-9A489F74CA53}" presName="vert1" presStyleCnt="0"/>
      <dgm:spPr/>
    </dgm:pt>
  </dgm:ptLst>
  <dgm:cxnLst>
    <dgm:cxn modelId="{B7498702-8BF7-419A-AB7C-E509588F5514}" type="presOf" srcId="{5AD7BD82-1974-4BE8-B719-2AA82B381D9E}" destId="{D6B53AAD-A7F8-439F-95F9-BDFF78134772}" srcOrd="0" destOrd="0" presId="urn:microsoft.com/office/officeart/2008/layout/LinedList"/>
    <dgm:cxn modelId="{BA2A2831-5BF7-4C7A-8442-2CFAE0A255C5}" srcId="{5AD7BD82-1974-4BE8-B719-2AA82B381D9E}" destId="{DC9554C0-2962-460A-B7E4-254BCC98D847}" srcOrd="1" destOrd="0" parTransId="{DFA365B5-7AB9-4317-924E-6DE9F612153A}" sibTransId="{A012DA8B-B6EF-47E3-8978-ACB3C077BD33}"/>
    <dgm:cxn modelId="{E681D461-5DE5-408F-BFBD-DE8DC5BEE94B}" type="presOf" srcId="{1D4335DA-DAD6-4622-9C0A-93A0103304CB}" destId="{2CB98C45-90EE-49C9-8EA7-B41171B77F7E}" srcOrd="0" destOrd="0" presId="urn:microsoft.com/office/officeart/2008/layout/LinedList"/>
    <dgm:cxn modelId="{289EFE65-D251-4F7A-80C6-F74278B1A1B5}" type="presOf" srcId="{A6F8DF05-C552-4628-85C7-1A69FBE4783A}" destId="{D5184BF0-65EF-4709-AE57-BB81B537C7B3}" srcOrd="0" destOrd="0" presId="urn:microsoft.com/office/officeart/2008/layout/LinedList"/>
    <dgm:cxn modelId="{4428C657-413C-4B1C-99AD-FF0E8DD25FB5}" srcId="{5AD7BD82-1974-4BE8-B719-2AA82B381D9E}" destId="{D2A7784D-07F2-4591-B258-C3AC81ABA3BA}" srcOrd="0" destOrd="0" parTransId="{C7FC3FE3-1893-4450-A2F4-1FFEC50EEFF3}" sibTransId="{BAEED46B-79FB-458C-A7E2-383EFAAB821F}"/>
    <dgm:cxn modelId="{2132E386-4638-421B-84CB-63FE67E85013}" srcId="{5AD7BD82-1974-4BE8-B719-2AA82B381D9E}" destId="{A6F8DF05-C552-4628-85C7-1A69FBE4783A}" srcOrd="2" destOrd="0" parTransId="{B7218E03-FF9F-41C4-AB83-6C249AD2CA3F}" sibTransId="{DA8A5037-261A-4278-9D8E-21AC46BE4D56}"/>
    <dgm:cxn modelId="{B71A37A1-90A6-4DE0-8E8E-000D72436297}" type="presOf" srcId="{DC9554C0-2962-460A-B7E4-254BCC98D847}" destId="{36534438-3B0C-4E68-BE3B-313E025C9024}" srcOrd="0" destOrd="0" presId="urn:microsoft.com/office/officeart/2008/layout/LinedList"/>
    <dgm:cxn modelId="{5896DEA5-A7EE-47F3-A884-B18CA91A7C3A}" srcId="{5AD7BD82-1974-4BE8-B719-2AA82B381D9E}" destId="{49AEC80E-CD70-4139-9964-9A489F74CA53}" srcOrd="4" destOrd="0" parTransId="{F249B10D-A543-4022-B549-E206F05B889C}" sibTransId="{6DB6BDFD-FB30-4DB4-833A-26F4F705A360}"/>
    <dgm:cxn modelId="{3697ACDE-AC83-42C7-AA1A-5CACCF79FFD6}" type="presOf" srcId="{D2A7784D-07F2-4591-B258-C3AC81ABA3BA}" destId="{1D9C94B3-348C-42C5-9CA7-B80F49EBCC43}" srcOrd="0" destOrd="0" presId="urn:microsoft.com/office/officeart/2008/layout/LinedList"/>
    <dgm:cxn modelId="{781D41E1-9342-432E-AB00-3A2843B4FA91}" type="presOf" srcId="{49AEC80E-CD70-4139-9964-9A489F74CA53}" destId="{4B74D84E-C0CC-4E2B-92F9-1E6CE4367EE3}" srcOrd="0" destOrd="0" presId="urn:microsoft.com/office/officeart/2008/layout/LinedList"/>
    <dgm:cxn modelId="{73B6DAE6-AC9E-4219-A8C9-2AB4698CC0E3}" srcId="{5AD7BD82-1974-4BE8-B719-2AA82B381D9E}" destId="{1D4335DA-DAD6-4622-9C0A-93A0103304CB}" srcOrd="3" destOrd="0" parTransId="{95CC1A7A-1FE7-458B-9C32-0B8E231CDD44}" sibTransId="{787736FD-0F22-4C6F-A7FE-1DA3B8AD2C04}"/>
    <dgm:cxn modelId="{3ED1319F-3365-4635-BAF4-97A98D0DC92B}" type="presParOf" srcId="{D6B53AAD-A7F8-439F-95F9-BDFF78134772}" destId="{BA6FDBD7-D545-4E78-B9E6-54B01972F533}" srcOrd="0" destOrd="0" presId="urn:microsoft.com/office/officeart/2008/layout/LinedList"/>
    <dgm:cxn modelId="{9DC352F3-0BE9-4A6F-A53A-33CB20FD4EB9}" type="presParOf" srcId="{D6B53AAD-A7F8-439F-95F9-BDFF78134772}" destId="{F4E803B2-CFFC-464C-8145-6A7848B5CDE4}" srcOrd="1" destOrd="0" presId="urn:microsoft.com/office/officeart/2008/layout/LinedList"/>
    <dgm:cxn modelId="{EDC99B22-E54F-4F5B-9977-1624552CE3DC}" type="presParOf" srcId="{F4E803B2-CFFC-464C-8145-6A7848B5CDE4}" destId="{1D9C94B3-348C-42C5-9CA7-B80F49EBCC43}" srcOrd="0" destOrd="0" presId="urn:microsoft.com/office/officeart/2008/layout/LinedList"/>
    <dgm:cxn modelId="{894FF44B-E09E-4E8D-8A06-39139A3F2B14}" type="presParOf" srcId="{F4E803B2-CFFC-464C-8145-6A7848B5CDE4}" destId="{2A579A85-AB16-47EE-83F2-A0134E22DEDD}" srcOrd="1" destOrd="0" presId="urn:microsoft.com/office/officeart/2008/layout/LinedList"/>
    <dgm:cxn modelId="{117721FF-EFD6-4DAC-A769-02EBF060073F}" type="presParOf" srcId="{D6B53AAD-A7F8-439F-95F9-BDFF78134772}" destId="{2AC57B81-1C88-484E-94C4-D7CAA9DAC41C}" srcOrd="2" destOrd="0" presId="urn:microsoft.com/office/officeart/2008/layout/LinedList"/>
    <dgm:cxn modelId="{F4DAE537-E7EC-4EE0-9D01-1D4F78696FC1}" type="presParOf" srcId="{D6B53AAD-A7F8-439F-95F9-BDFF78134772}" destId="{1DAC9236-BE0E-4A61-9E6C-6D7FEBEAF665}" srcOrd="3" destOrd="0" presId="urn:microsoft.com/office/officeart/2008/layout/LinedList"/>
    <dgm:cxn modelId="{8E03AEBD-183B-4E5D-8878-CC8CE33DA8C0}" type="presParOf" srcId="{1DAC9236-BE0E-4A61-9E6C-6D7FEBEAF665}" destId="{36534438-3B0C-4E68-BE3B-313E025C9024}" srcOrd="0" destOrd="0" presId="urn:microsoft.com/office/officeart/2008/layout/LinedList"/>
    <dgm:cxn modelId="{AA1C613D-0B23-4E92-A8FE-82B4D8D671CC}" type="presParOf" srcId="{1DAC9236-BE0E-4A61-9E6C-6D7FEBEAF665}" destId="{29E706EB-D2E8-4C24-9E1C-B5F10F694387}" srcOrd="1" destOrd="0" presId="urn:microsoft.com/office/officeart/2008/layout/LinedList"/>
    <dgm:cxn modelId="{C75FEA2E-996D-4B51-A3CF-ED25380800C1}" type="presParOf" srcId="{D6B53AAD-A7F8-439F-95F9-BDFF78134772}" destId="{51183391-B54D-4382-AD49-F5D0049A42AE}" srcOrd="4" destOrd="0" presId="urn:microsoft.com/office/officeart/2008/layout/LinedList"/>
    <dgm:cxn modelId="{2991270C-C07D-4971-823F-0C7BF85BD72D}" type="presParOf" srcId="{D6B53AAD-A7F8-439F-95F9-BDFF78134772}" destId="{5BE143E1-F441-47FA-BB43-7CD8891C2FE6}" srcOrd="5" destOrd="0" presId="urn:microsoft.com/office/officeart/2008/layout/LinedList"/>
    <dgm:cxn modelId="{3E8119E9-71C4-47FB-A022-E66D59864C75}" type="presParOf" srcId="{5BE143E1-F441-47FA-BB43-7CD8891C2FE6}" destId="{D5184BF0-65EF-4709-AE57-BB81B537C7B3}" srcOrd="0" destOrd="0" presId="urn:microsoft.com/office/officeart/2008/layout/LinedList"/>
    <dgm:cxn modelId="{76F2986E-620A-44CE-8176-88E1CD9C9742}" type="presParOf" srcId="{5BE143E1-F441-47FA-BB43-7CD8891C2FE6}" destId="{75619660-05CD-4349-B22B-65A05F0B257E}" srcOrd="1" destOrd="0" presId="urn:microsoft.com/office/officeart/2008/layout/LinedList"/>
    <dgm:cxn modelId="{59B54DC7-2660-492F-9999-E2E260CD2216}" type="presParOf" srcId="{D6B53AAD-A7F8-439F-95F9-BDFF78134772}" destId="{949C43EB-B72B-4F26-9D2C-B9FC2EEAE8F4}" srcOrd="6" destOrd="0" presId="urn:microsoft.com/office/officeart/2008/layout/LinedList"/>
    <dgm:cxn modelId="{7A749094-32AA-4475-9CD0-B3B1D20C1B02}" type="presParOf" srcId="{D6B53AAD-A7F8-439F-95F9-BDFF78134772}" destId="{6F144B6C-6510-459A-A736-8C1D71D4FF07}" srcOrd="7" destOrd="0" presId="urn:microsoft.com/office/officeart/2008/layout/LinedList"/>
    <dgm:cxn modelId="{E12D2A6F-4A4D-4FD7-B9CB-CF7860398C80}" type="presParOf" srcId="{6F144B6C-6510-459A-A736-8C1D71D4FF07}" destId="{2CB98C45-90EE-49C9-8EA7-B41171B77F7E}" srcOrd="0" destOrd="0" presId="urn:microsoft.com/office/officeart/2008/layout/LinedList"/>
    <dgm:cxn modelId="{41B8EC05-99B0-4B62-B331-F786E5F28C1E}" type="presParOf" srcId="{6F144B6C-6510-459A-A736-8C1D71D4FF07}" destId="{2403D761-483F-4849-BF19-A570A088E340}" srcOrd="1" destOrd="0" presId="urn:microsoft.com/office/officeart/2008/layout/LinedList"/>
    <dgm:cxn modelId="{FFD4AFAB-7454-4662-A8FF-DBBAB153BC16}" type="presParOf" srcId="{D6B53AAD-A7F8-439F-95F9-BDFF78134772}" destId="{9A9AE787-7428-4DC5-904D-094365C611D1}" srcOrd="8" destOrd="0" presId="urn:microsoft.com/office/officeart/2008/layout/LinedList"/>
    <dgm:cxn modelId="{8ABA5302-DFD4-4D0E-B6BF-58458A4A8EF6}" type="presParOf" srcId="{D6B53AAD-A7F8-439F-95F9-BDFF78134772}" destId="{55665F8D-CE3D-4359-8C4D-84DF235DC73D}" srcOrd="9" destOrd="0" presId="urn:microsoft.com/office/officeart/2008/layout/LinedList"/>
    <dgm:cxn modelId="{62B15EBC-4D68-48E1-AE63-47816EC5CE91}" type="presParOf" srcId="{55665F8D-CE3D-4359-8C4D-84DF235DC73D}" destId="{4B74D84E-C0CC-4E2B-92F9-1E6CE4367EE3}" srcOrd="0" destOrd="0" presId="urn:microsoft.com/office/officeart/2008/layout/LinedList"/>
    <dgm:cxn modelId="{0A02D371-10D2-4D6A-86EF-CF8B6F66C514}" type="presParOf" srcId="{55665F8D-CE3D-4359-8C4D-84DF235DC73D}" destId="{FBED8E7E-574D-410B-AFA6-DD7082F6AF4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C3F48-AE1E-4537-8DFD-1B845E7ED843}">
      <dsp:nvSpPr>
        <dsp:cNvPr id="0" name=""/>
        <dsp:cNvSpPr/>
      </dsp:nvSpPr>
      <dsp:spPr>
        <a:xfrm>
          <a:off x="0" y="0"/>
          <a:ext cx="60896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BC657-592B-409E-9B68-6DFCACF88B76}">
      <dsp:nvSpPr>
        <dsp:cNvPr id="0" name=""/>
        <dsp:cNvSpPr/>
      </dsp:nvSpPr>
      <dsp:spPr>
        <a:xfrm>
          <a:off x="0" y="0"/>
          <a:ext cx="6089650" cy="152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We see Joseph here as blessed by God as all that he undertakes succeeds after a fashion.</a:t>
          </a:r>
        </a:p>
      </dsp:txBody>
      <dsp:txXfrm>
        <a:off x="0" y="0"/>
        <a:ext cx="6089650" cy="1527201"/>
      </dsp:txXfrm>
    </dsp:sp>
    <dsp:sp modelId="{FFB0448B-3E69-40A7-812E-E9395D87194A}">
      <dsp:nvSpPr>
        <dsp:cNvPr id="0" name=""/>
        <dsp:cNvSpPr/>
      </dsp:nvSpPr>
      <dsp:spPr>
        <a:xfrm>
          <a:off x="0" y="1527201"/>
          <a:ext cx="6089650" cy="0"/>
        </a:xfrm>
        <a:prstGeom prst="line">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2760D7-1C95-4116-9ABB-916E73BB76F0}">
      <dsp:nvSpPr>
        <dsp:cNvPr id="0" name=""/>
        <dsp:cNvSpPr/>
      </dsp:nvSpPr>
      <dsp:spPr>
        <a:xfrm>
          <a:off x="0" y="1527201"/>
          <a:ext cx="6089650" cy="152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Again Joseph shines in his new master’s eye, but he is brought down by the villainy of the spurned wife and a garment again gives a false impression.</a:t>
          </a:r>
        </a:p>
      </dsp:txBody>
      <dsp:txXfrm>
        <a:off x="0" y="1527201"/>
        <a:ext cx="6089650" cy="1527201"/>
      </dsp:txXfrm>
    </dsp:sp>
    <dsp:sp modelId="{C5A65C53-80C9-4428-A785-E64FEE1E277F}">
      <dsp:nvSpPr>
        <dsp:cNvPr id="0" name=""/>
        <dsp:cNvSpPr/>
      </dsp:nvSpPr>
      <dsp:spPr>
        <a:xfrm>
          <a:off x="0" y="3054403"/>
          <a:ext cx="6089650" cy="0"/>
        </a:xfrm>
        <a:prstGeom prst="line">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A69286-B500-4D58-8B27-57B8C65DEFC2}">
      <dsp:nvSpPr>
        <dsp:cNvPr id="0" name=""/>
        <dsp:cNvSpPr/>
      </dsp:nvSpPr>
      <dsp:spPr>
        <a:xfrm>
          <a:off x="0" y="3054403"/>
          <a:ext cx="6089650" cy="152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There is a parallel Egyptian folk tale concerning a man falsely accused as he rejected the advances of another’s wife.</a:t>
          </a:r>
        </a:p>
      </dsp:txBody>
      <dsp:txXfrm>
        <a:off x="0" y="3054403"/>
        <a:ext cx="6089650" cy="1527201"/>
      </dsp:txXfrm>
    </dsp:sp>
    <dsp:sp modelId="{CDD3236D-2203-4373-9E34-7CC8F0FB54FE}">
      <dsp:nvSpPr>
        <dsp:cNvPr id="0" name=""/>
        <dsp:cNvSpPr/>
      </dsp:nvSpPr>
      <dsp:spPr>
        <a:xfrm>
          <a:off x="0" y="4581604"/>
          <a:ext cx="6089650"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0B8710-4CCB-46E3-BF56-82DBD2ECFD97}">
      <dsp:nvSpPr>
        <dsp:cNvPr id="0" name=""/>
        <dsp:cNvSpPr/>
      </dsp:nvSpPr>
      <dsp:spPr>
        <a:xfrm>
          <a:off x="0" y="4581604"/>
          <a:ext cx="6089650" cy="152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Even though his master saw  the hand of God in the situation, Joseph does not seems to notice.</a:t>
          </a:r>
        </a:p>
      </dsp:txBody>
      <dsp:txXfrm>
        <a:off x="0" y="4581604"/>
        <a:ext cx="6089650" cy="1527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FDBD7-D545-4E78-B9E6-54B01972F533}">
      <dsp:nvSpPr>
        <dsp:cNvPr id="0" name=""/>
        <dsp:cNvSpPr/>
      </dsp:nvSpPr>
      <dsp:spPr>
        <a:xfrm>
          <a:off x="0" y="765"/>
          <a:ext cx="60896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9C94B3-348C-42C5-9CA7-B80F49EBCC43}">
      <dsp:nvSpPr>
        <dsp:cNvPr id="0" name=""/>
        <dsp:cNvSpPr/>
      </dsp:nvSpPr>
      <dsp:spPr>
        <a:xfrm>
          <a:off x="0" y="765"/>
          <a:ext cx="6089650" cy="1253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Joseph is an attractive person whose work always prospers is again betrayed by those he trusts.</a:t>
          </a:r>
        </a:p>
      </dsp:txBody>
      <dsp:txXfrm>
        <a:off x="0" y="765"/>
        <a:ext cx="6089650" cy="1253728"/>
      </dsp:txXfrm>
    </dsp:sp>
    <dsp:sp modelId="{2AC57B81-1C88-484E-94C4-D7CAA9DAC41C}">
      <dsp:nvSpPr>
        <dsp:cNvPr id="0" name=""/>
        <dsp:cNvSpPr/>
      </dsp:nvSpPr>
      <dsp:spPr>
        <a:xfrm>
          <a:off x="0" y="1254493"/>
          <a:ext cx="6089650" cy="0"/>
        </a:xfrm>
        <a:prstGeom prst="line">
          <a:avLst/>
        </a:prstGeom>
        <a:solidFill>
          <a:schemeClr val="accent5">
            <a:hueOff val="-1689636"/>
            <a:satOff val="-4355"/>
            <a:lumOff val="-2941"/>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534438-3B0C-4E68-BE3B-313E025C9024}">
      <dsp:nvSpPr>
        <dsp:cNvPr id="0" name=""/>
        <dsp:cNvSpPr/>
      </dsp:nvSpPr>
      <dsp:spPr>
        <a:xfrm>
          <a:off x="0" y="1254493"/>
          <a:ext cx="6089650" cy="1253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In prison he again rises to the top and grants a kindness to his fellow prisoners, asking only that the favor be returned.</a:t>
          </a:r>
        </a:p>
      </dsp:txBody>
      <dsp:txXfrm>
        <a:off x="0" y="1254493"/>
        <a:ext cx="6089650" cy="1253728"/>
      </dsp:txXfrm>
    </dsp:sp>
    <dsp:sp modelId="{51183391-B54D-4382-AD49-F5D0049A42AE}">
      <dsp:nvSpPr>
        <dsp:cNvPr id="0" name=""/>
        <dsp:cNvSpPr/>
      </dsp:nvSpPr>
      <dsp:spPr>
        <a:xfrm>
          <a:off x="0" y="2508221"/>
          <a:ext cx="6089650" cy="0"/>
        </a:xfrm>
        <a:prstGeom prst="line">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184BF0-65EF-4709-AE57-BB81B537C7B3}">
      <dsp:nvSpPr>
        <dsp:cNvPr id="0" name=""/>
        <dsp:cNvSpPr/>
      </dsp:nvSpPr>
      <dsp:spPr>
        <a:xfrm>
          <a:off x="0" y="2508221"/>
          <a:ext cx="6089650" cy="1253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Again he is left behind in captivity.</a:t>
          </a:r>
        </a:p>
      </dsp:txBody>
      <dsp:txXfrm>
        <a:off x="0" y="2508221"/>
        <a:ext cx="6089650" cy="1253728"/>
      </dsp:txXfrm>
    </dsp:sp>
    <dsp:sp modelId="{949C43EB-B72B-4F26-9D2C-B9FC2EEAE8F4}">
      <dsp:nvSpPr>
        <dsp:cNvPr id="0" name=""/>
        <dsp:cNvSpPr/>
      </dsp:nvSpPr>
      <dsp:spPr>
        <a:xfrm>
          <a:off x="0" y="3761950"/>
          <a:ext cx="6089650" cy="0"/>
        </a:xfrm>
        <a:prstGeom prst="line">
          <a:avLst/>
        </a:prstGeom>
        <a:solidFill>
          <a:schemeClr val="accent5">
            <a:hueOff val="-5068907"/>
            <a:satOff val="-13064"/>
            <a:lumOff val="-8824"/>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B98C45-90EE-49C9-8EA7-B41171B77F7E}">
      <dsp:nvSpPr>
        <dsp:cNvPr id="0" name=""/>
        <dsp:cNvSpPr/>
      </dsp:nvSpPr>
      <dsp:spPr>
        <a:xfrm>
          <a:off x="0" y="3761950"/>
          <a:ext cx="6089650" cy="1253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But there is a difference now for the first time he attributes his skill with dreams to God.</a:t>
          </a:r>
        </a:p>
      </dsp:txBody>
      <dsp:txXfrm>
        <a:off x="0" y="3761950"/>
        <a:ext cx="6089650" cy="1253728"/>
      </dsp:txXfrm>
    </dsp:sp>
    <dsp:sp modelId="{9A9AE787-7428-4DC5-904D-094365C611D1}">
      <dsp:nvSpPr>
        <dsp:cNvPr id="0" name=""/>
        <dsp:cNvSpPr/>
      </dsp:nvSpPr>
      <dsp:spPr>
        <a:xfrm>
          <a:off x="0" y="5015678"/>
          <a:ext cx="6089650"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74D84E-C0CC-4E2B-92F9-1E6CE4367EE3}">
      <dsp:nvSpPr>
        <dsp:cNvPr id="0" name=""/>
        <dsp:cNvSpPr/>
      </dsp:nvSpPr>
      <dsp:spPr>
        <a:xfrm>
          <a:off x="0" y="5015678"/>
          <a:ext cx="6089650" cy="1253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Joseph however trusts in the freed cup bearer for his freedom and not God.</a:t>
          </a:r>
        </a:p>
      </dsp:txBody>
      <dsp:txXfrm>
        <a:off x="0" y="5015678"/>
        <a:ext cx="6089650" cy="125372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5B9EF-A011-497B-8F63-ABD89A9C861C}"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848323-8022-4977-BA74-15C49AAAB314}" type="slidenum">
              <a:rPr lang="en-US" smtClean="0"/>
              <a:t>‹#›</a:t>
            </a:fld>
            <a:endParaRPr lang="en-US"/>
          </a:p>
        </p:txBody>
      </p:sp>
    </p:spTree>
    <p:extLst>
      <p:ext uri="{BB962C8B-B14F-4D97-AF65-F5344CB8AC3E}">
        <p14:creationId xmlns:p14="http://schemas.microsoft.com/office/powerpoint/2010/main" val="2195606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a:t>
            </a:r>
            <a:r>
              <a:rPr lang="en-US"/>
              <a:t>episcopalchristianeducation</a:t>
            </a:r>
            <a:r>
              <a:rPr lang="en-US" dirty="0"/>
              <a:t>.com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024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39.1–23: Joseph’s success, temptation, and imprisonment. 1–6: </a:t>
            </a:r>
            <a:r>
              <a:rPr lang="en-US" sz="1200" b="0" i="0" u="none" strike="noStrike" kern="1200" baseline="0" dirty="0">
                <a:solidFill>
                  <a:schemeClr val="tx1"/>
                </a:solidFill>
                <a:latin typeface="+mn-lt"/>
                <a:ea typeface="+mn-ea"/>
                <a:cs typeface="+mn-cs"/>
              </a:rPr>
              <a:t>Joseph’s enjoyment of blessing and Potiphar’s recognition of it are an outgrowth of the promise to Abraham in 12.1–3 (see 12.2n.). </a:t>
            </a:r>
            <a:r>
              <a:rPr lang="en-US" sz="1200" b="1" i="0" u="none" strike="noStrike" kern="1200" baseline="0" dirty="0">
                <a:solidFill>
                  <a:schemeClr val="tx1"/>
                </a:solidFill>
                <a:latin typeface="+mn-lt"/>
                <a:ea typeface="+mn-ea"/>
                <a:cs typeface="+mn-cs"/>
              </a:rPr>
              <a:t>7–20: </a:t>
            </a:r>
            <a:r>
              <a:rPr lang="en-US" sz="1200" b="0" i="0" u="none" strike="noStrike" kern="1200" baseline="0" dirty="0">
                <a:solidFill>
                  <a:schemeClr val="tx1"/>
                </a:solidFill>
                <a:latin typeface="+mn-lt"/>
                <a:ea typeface="+mn-ea"/>
                <a:cs typeface="+mn-cs"/>
              </a:rPr>
              <a:t>A parallel Egyptian “Tale of Two Brothers” also tells a tale of how a man rejected the advances of another’s wife, who then laid false accusations against him and almost brought about his death. </a:t>
            </a:r>
            <a:r>
              <a:rPr lang="en-US" sz="1200" b="1" i="0" u="none" strike="noStrike" kern="1200" baseline="0" dirty="0">
                <a:solidFill>
                  <a:schemeClr val="tx1"/>
                </a:solidFill>
                <a:latin typeface="+mn-lt"/>
                <a:ea typeface="+mn-ea"/>
                <a:cs typeface="+mn-cs"/>
              </a:rPr>
              <a:t>12–15: </a:t>
            </a:r>
            <a:r>
              <a:rPr lang="en-US" sz="1200" b="0" i="0" u="none" strike="noStrike" kern="1200" baseline="0" dirty="0">
                <a:solidFill>
                  <a:schemeClr val="tx1"/>
                </a:solidFill>
                <a:latin typeface="+mn-lt"/>
                <a:ea typeface="+mn-ea"/>
                <a:cs typeface="+mn-cs"/>
              </a:rPr>
              <a:t>Again (see 37.31–33), Joseph’s </a:t>
            </a:r>
            <a:r>
              <a:rPr lang="en-US" sz="1200" b="0" i="1" u="none" strike="noStrike" kern="1200" baseline="0" dirty="0">
                <a:solidFill>
                  <a:schemeClr val="tx1"/>
                </a:solidFill>
                <a:latin typeface="+mn-lt"/>
                <a:ea typeface="+mn-ea"/>
                <a:cs typeface="+mn-cs"/>
              </a:rPr>
              <a:t>garment </a:t>
            </a:r>
            <a:r>
              <a:rPr lang="en-US" sz="1200" b="0" i="0" u="none" strike="noStrike" kern="1200" baseline="0" dirty="0">
                <a:solidFill>
                  <a:schemeClr val="tx1"/>
                </a:solidFill>
                <a:latin typeface="+mn-lt"/>
                <a:ea typeface="+mn-ea"/>
                <a:cs typeface="+mn-cs"/>
              </a:rPr>
              <a:t>is used as misleading evidence. </a:t>
            </a:r>
            <a:r>
              <a:rPr lang="en-US" sz="1200" b="1" i="0" u="none" strike="noStrike" kern="1200" baseline="0" dirty="0">
                <a:solidFill>
                  <a:schemeClr val="tx1"/>
                </a:solidFill>
                <a:latin typeface="+mn-lt"/>
                <a:ea typeface="+mn-ea"/>
                <a:cs typeface="+mn-cs"/>
              </a:rPr>
              <a:t>14: </a:t>
            </a:r>
            <a:r>
              <a:rPr lang="en-US" sz="1200" b="0" i="1" u="none" strike="noStrike" kern="1200" baseline="0" dirty="0">
                <a:solidFill>
                  <a:schemeClr val="tx1"/>
                </a:solidFill>
                <a:latin typeface="+mn-lt"/>
                <a:ea typeface="+mn-ea"/>
                <a:cs typeface="+mn-cs"/>
              </a:rPr>
              <a:t>Hebrew, </a:t>
            </a:r>
            <a:r>
              <a:rPr lang="en-US" sz="1200" b="0" i="0" u="none" strike="noStrike" kern="1200" baseline="0" dirty="0">
                <a:solidFill>
                  <a:schemeClr val="tx1"/>
                </a:solidFill>
                <a:latin typeface="+mn-lt"/>
                <a:ea typeface="+mn-ea"/>
                <a:cs typeface="+mn-cs"/>
              </a:rPr>
              <a:t>see 14.13n. </a:t>
            </a:r>
            <a:r>
              <a:rPr lang="en-US" sz="1200" b="1" i="0" u="none" strike="noStrike" kern="1200" baseline="0" dirty="0">
                <a:solidFill>
                  <a:schemeClr val="tx1"/>
                </a:solidFill>
                <a:latin typeface="+mn-lt"/>
                <a:ea typeface="+mn-ea"/>
                <a:cs typeface="+mn-cs"/>
              </a:rPr>
              <a:t>21–23: </a:t>
            </a:r>
            <a:r>
              <a:rPr lang="en-US" sz="1200" b="0" i="0" u="none" strike="noStrike" kern="1200" baseline="0" dirty="0">
                <a:solidFill>
                  <a:schemeClr val="tx1"/>
                </a:solidFill>
                <a:latin typeface="+mn-lt"/>
                <a:ea typeface="+mn-ea"/>
                <a:cs typeface="+mn-cs"/>
              </a:rPr>
              <a:t>Abraham’s blessing is again evident here.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047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40.1–23: Joseph establishes his expertise as dream interpreter. </a:t>
            </a:r>
            <a:r>
              <a:rPr lang="en-US" sz="1200" b="0" i="0" u="none" strike="noStrike" kern="1200" baseline="0" dirty="0">
                <a:solidFill>
                  <a:schemeClr val="tx1"/>
                </a:solidFill>
                <a:latin typeface="+mn-lt"/>
                <a:ea typeface="+mn-ea"/>
                <a:cs typeface="+mn-cs"/>
              </a:rPr>
              <a:t>Doubled dreams are a recurring motif in the Joseph narrative (see 37.5–10; 41.1–7,32; 42.9). </a:t>
            </a:r>
            <a:r>
              <a:rPr lang="en-US" sz="1200" b="1" i="0" u="none" strike="noStrike" kern="1200" baseline="0" dirty="0">
                <a:solidFill>
                  <a:schemeClr val="tx1"/>
                </a:solidFill>
                <a:latin typeface="+mn-lt"/>
                <a:ea typeface="+mn-ea"/>
                <a:cs typeface="+mn-cs"/>
              </a:rPr>
              <a:t>13: </a:t>
            </a:r>
            <a:r>
              <a:rPr lang="en-US" sz="1200" b="0" i="1" u="none" strike="noStrike" kern="1200" baseline="0">
                <a:solidFill>
                  <a:schemeClr val="tx1"/>
                </a:solidFill>
                <a:latin typeface="+mn-lt"/>
                <a:ea typeface="+mn-ea"/>
                <a:cs typeface="+mn-cs"/>
              </a:rPr>
              <a:t>Lift</a:t>
            </a:r>
            <a:r>
              <a:rPr lang="en-US" sz="1200" b="0" i="1" u="none" strike="noStrike" kern="1200" baseline="0" dirty="0">
                <a:solidFill>
                  <a:schemeClr val="tx1"/>
                </a:solidFill>
                <a:latin typeface="+mn-lt"/>
                <a:ea typeface="+mn-ea"/>
                <a:cs typeface="+mn-cs"/>
              </a:rPr>
              <a:t> up your head, </a:t>
            </a:r>
            <a:r>
              <a:rPr lang="en-US" sz="1200" b="0" i="0" u="none" strike="noStrike" kern="1200" baseline="0" dirty="0">
                <a:solidFill>
                  <a:schemeClr val="tx1"/>
                </a:solidFill>
                <a:latin typeface="+mn-lt"/>
                <a:ea typeface="+mn-ea"/>
                <a:cs typeface="+mn-cs"/>
              </a:rPr>
              <a:t>i.e., graciously free you from prison (2 Kings 25.27). The same expression is applied ironically to the baker’s fate in v. 19. </a:t>
            </a:r>
            <a:r>
              <a:rPr lang="en-US" sz="1200" b="1" i="0" u="none" strike="noStrike" kern="1200" baseline="0" dirty="0">
                <a:solidFill>
                  <a:schemeClr val="tx1"/>
                </a:solidFill>
                <a:latin typeface="+mn-lt"/>
                <a:ea typeface="+mn-ea"/>
                <a:cs typeface="+mn-cs"/>
              </a:rPr>
              <a:t>15: </a:t>
            </a:r>
            <a:r>
              <a:rPr lang="en-US" sz="1200" b="0" i="1" u="none" strike="noStrike" kern="1200" baseline="0" dirty="0">
                <a:solidFill>
                  <a:schemeClr val="tx1"/>
                </a:solidFill>
                <a:latin typeface="+mn-lt"/>
                <a:ea typeface="+mn-ea"/>
                <a:cs typeface="+mn-cs"/>
              </a:rPr>
              <a:t>Stolen, </a:t>
            </a:r>
            <a:r>
              <a:rPr lang="en-US" sz="1200" b="0" i="0" u="none" strike="noStrike" kern="1200" baseline="0" dirty="0">
                <a:solidFill>
                  <a:schemeClr val="tx1"/>
                </a:solidFill>
                <a:latin typeface="+mn-lt"/>
                <a:ea typeface="+mn-ea"/>
                <a:cs typeface="+mn-cs"/>
              </a:rPr>
              <a:t>37.28.</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976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848323-8022-4977-BA74-15C49AAAB314}" type="slidenum">
              <a:rPr lang="en-US" smtClean="0"/>
              <a:t>33</a:t>
            </a:fld>
            <a:endParaRPr lang="en-US"/>
          </a:p>
        </p:txBody>
      </p:sp>
    </p:spTree>
    <p:extLst>
      <p:ext uri="{BB962C8B-B14F-4D97-AF65-F5344CB8AC3E}">
        <p14:creationId xmlns:p14="http://schemas.microsoft.com/office/powerpoint/2010/main" val="2859065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597722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74405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441245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521439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145419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46272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92725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638939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622925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299897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415308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35873811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11</a:t>
            </a:r>
            <a:r>
              <a:rPr lang="en-US" sz="4800"/>
              <a:t> — Genesis 39–41</a:t>
            </a:r>
            <a:endParaRPr lang="en-US" sz="4800" dirty="0"/>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Joseph grows and learns faith in God.</a:t>
            </a:r>
          </a:p>
        </p:txBody>
      </p:sp>
    </p:spTree>
    <p:extLst>
      <p:ext uri="{BB962C8B-B14F-4D97-AF65-F5344CB8AC3E}">
        <p14:creationId xmlns:p14="http://schemas.microsoft.com/office/powerpoint/2010/main" val="1546938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1896-D7B8-4C8C-A68E-0811351FC818}"/>
              </a:ext>
            </a:extLst>
          </p:cNvPr>
          <p:cNvSpPr>
            <a:spLocks noGrp="1"/>
          </p:cNvSpPr>
          <p:nvPr>
            <p:ph type="title"/>
          </p:nvPr>
        </p:nvSpPr>
        <p:spPr/>
        <p:txBody>
          <a:bodyPr/>
          <a:lstStyle/>
          <a:p>
            <a:r>
              <a:rPr lang="en-US"/>
              <a:t>Genesis 40:5-6</a:t>
            </a:r>
          </a:p>
        </p:txBody>
      </p:sp>
      <p:sp>
        <p:nvSpPr>
          <p:cNvPr id="3" name="Content Placeholder 2">
            <a:extLst>
              <a:ext uri="{FF2B5EF4-FFF2-40B4-BE49-F238E27FC236}">
                <a16:creationId xmlns:a16="http://schemas.microsoft.com/office/drawing/2014/main" id="{759318BC-7565-45FF-BA07-16DDB1218BE5}"/>
              </a:ext>
            </a:extLst>
          </p:cNvPr>
          <p:cNvSpPr>
            <a:spLocks noGrp="1"/>
          </p:cNvSpPr>
          <p:nvPr>
            <p:ph idx="1"/>
          </p:nvPr>
        </p:nvSpPr>
        <p:spPr>
          <a:xfrm>
            <a:off x="838200" y="1302026"/>
            <a:ext cx="10515600" cy="5118651"/>
          </a:xfrm>
        </p:spPr>
        <p:txBody>
          <a:bodyPr>
            <a:normAutofit/>
          </a:bodyPr>
          <a:lstStyle/>
          <a:p>
            <a:pPr marL="0" indent="0">
              <a:buNone/>
            </a:pPr>
            <a:r>
              <a:rPr lang="en-US"/>
              <a:t>5 One night they both dreamed—the cupbearer and the baker of the king of Egypt, who were confined in the prison—each his own dream, and each dream with its own meaning. 6 When Joseph came to them in the morning, he saw that they were troubled.</a:t>
            </a:r>
          </a:p>
        </p:txBody>
      </p:sp>
    </p:spTree>
    <p:extLst>
      <p:ext uri="{BB962C8B-B14F-4D97-AF65-F5344CB8AC3E}">
        <p14:creationId xmlns:p14="http://schemas.microsoft.com/office/powerpoint/2010/main" val="727287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1896-D7B8-4C8C-A68E-0811351FC818}"/>
              </a:ext>
            </a:extLst>
          </p:cNvPr>
          <p:cNvSpPr>
            <a:spLocks noGrp="1"/>
          </p:cNvSpPr>
          <p:nvPr>
            <p:ph type="title"/>
          </p:nvPr>
        </p:nvSpPr>
        <p:spPr/>
        <p:txBody>
          <a:bodyPr/>
          <a:lstStyle/>
          <a:p>
            <a:r>
              <a:rPr lang="en-US" dirty="0"/>
              <a:t>Genesis </a:t>
            </a:r>
            <a:r>
              <a:rPr lang="en-US"/>
              <a:t>40:7-10</a:t>
            </a:r>
            <a:endParaRPr lang="en-US" dirty="0"/>
          </a:p>
        </p:txBody>
      </p:sp>
      <p:sp>
        <p:nvSpPr>
          <p:cNvPr id="3" name="Content Placeholder 2">
            <a:extLst>
              <a:ext uri="{FF2B5EF4-FFF2-40B4-BE49-F238E27FC236}">
                <a16:creationId xmlns:a16="http://schemas.microsoft.com/office/drawing/2014/main" id="{759318BC-7565-45FF-BA07-16DDB1218BE5}"/>
              </a:ext>
            </a:extLst>
          </p:cNvPr>
          <p:cNvSpPr>
            <a:spLocks noGrp="1"/>
          </p:cNvSpPr>
          <p:nvPr>
            <p:ph idx="1"/>
          </p:nvPr>
        </p:nvSpPr>
        <p:spPr>
          <a:xfrm>
            <a:off x="838200" y="1302026"/>
            <a:ext cx="10515600" cy="5118651"/>
          </a:xfrm>
        </p:spPr>
        <p:txBody>
          <a:bodyPr>
            <a:normAutofit/>
          </a:bodyPr>
          <a:lstStyle/>
          <a:p>
            <a:pPr marL="0" indent="0">
              <a:buNone/>
            </a:pPr>
            <a:r>
              <a:rPr lang="en-US"/>
              <a:t>7 So he asked Pharaoh’s officers, who were with him in custody in his master’s house, “Why are your faces downcast today?” 8 They said to him, “We have had dreams, and there is no one to interpret them.” </a:t>
            </a:r>
            <a:r>
              <a:rPr lang="en-US" dirty="0"/>
              <a:t>And Joseph said to them, “Do not interpretations belong to God? Please tell them to me.” </a:t>
            </a:r>
            <a:r>
              <a:rPr lang="en-US"/>
              <a:t>9 </a:t>
            </a:r>
            <a:r>
              <a:rPr lang="en-US" dirty="0"/>
              <a:t>So the chief cupbearer told his dream to Joseph, and said to him, “In my dream there was a vine before me, </a:t>
            </a:r>
            <a:r>
              <a:rPr lang="en-US"/>
              <a:t>10 </a:t>
            </a:r>
            <a:r>
              <a:rPr lang="en-US" dirty="0"/>
              <a:t>and on the vine there were three branches. As soon as it budded, its blossoms came out and the clusters ripened into grapes.</a:t>
            </a:r>
          </a:p>
        </p:txBody>
      </p:sp>
    </p:spTree>
    <p:extLst>
      <p:ext uri="{BB962C8B-B14F-4D97-AF65-F5344CB8AC3E}">
        <p14:creationId xmlns:p14="http://schemas.microsoft.com/office/powerpoint/2010/main" val="4133781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1896-D7B8-4C8C-A68E-0811351FC818}"/>
              </a:ext>
            </a:extLst>
          </p:cNvPr>
          <p:cNvSpPr>
            <a:spLocks noGrp="1"/>
          </p:cNvSpPr>
          <p:nvPr>
            <p:ph type="title"/>
          </p:nvPr>
        </p:nvSpPr>
        <p:spPr/>
        <p:txBody>
          <a:bodyPr/>
          <a:lstStyle/>
          <a:p>
            <a:r>
              <a:rPr lang="en-US" dirty="0"/>
              <a:t>Genesis </a:t>
            </a:r>
            <a:r>
              <a:rPr lang="en-US"/>
              <a:t>40:11-14</a:t>
            </a:r>
            <a:endParaRPr lang="en-US" dirty="0"/>
          </a:p>
        </p:txBody>
      </p:sp>
      <p:sp>
        <p:nvSpPr>
          <p:cNvPr id="3" name="Content Placeholder 2">
            <a:extLst>
              <a:ext uri="{FF2B5EF4-FFF2-40B4-BE49-F238E27FC236}">
                <a16:creationId xmlns:a16="http://schemas.microsoft.com/office/drawing/2014/main" id="{759318BC-7565-45FF-BA07-16DDB1218BE5}"/>
              </a:ext>
            </a:extLst>
          </p:cNvPr>
          <p:cNvSpPr>
            <a:spLocks noGrp="1"/>
          </p:cNvSpPr>
          <p:nvPr>
            <p:ph idx="1"/>
          </p:nvPr>
        </p:nvSpPr>
        <p:spPr>
          <a:xfrm>
            <a:off x="838200" y="1302026"/>
            <a:ext cx="10515600" cy="5118651"/>
          </a:xfrm>
        </p:spPr>
        <p:txBody>
          <a:bodyPr>
            <a:normAutofit/>
          </a:bodyPr>
          <a:lstStyle/>
          <a:p>
            <a:pPr marL="0" indent="0">
              <a:buNone/>
            </a:pPr>
            <a:r>
              <a:rPr lang="en-US"/>
              <a:t>11 Pharaoh’s cup was </a:t>
            </a:r>
            <a:r>
              <a:rPr lang="en-US" dirty="0"/>
              <a:t>in </a:t>
            </a:r>
            <a:r>
              <a:rPr lang="en-US"/>
              <a:t>my hand</a:t>
            </a:r>
            <a:r>
              <a:rPr lang="en-US" dirty="0"/>
              <a:t>; and I </a:t>
            </a:r>
            <a:r>
              <a:rPr lang="en-US"/>
              <a:t>took the grapes and pressed them </a:t>
            </a:r>
            <a:r>
              <a:rPr lang="en-US" dirty="0"/>
              <a:t>into </a:t>
            </a:r>
            <a:r>
              <a:rPr lang="en-US"/>
              <a:t>Pharaoh’s cup</a:t>
            </a:r>
            <a:r>
              <a:rPr lang="en-US" dirty="0"/>
              <a:t>, and </a:t>
            </a:r>
            <a:r>
              <a:rPr lang="en-US"/>
              <a:t>placed the cup </a:t>
            </a:r>
            <a:r>
              <a:rPr lang="en-US" dirty="0"/>
              <a:t>in </a:t>
            </a:r>
            <a:r>
              <a:rPr lang="en-US"/>
              <a:t>Pharaoh’s hand</a:t>
            </a:r>
            <a:r>
              <a:rPr lang="en-US" dirty="0"/>
              <a:t>.” </a:t>
            </a:r>
            <a:r>
              <a:rPr lang="en-US"/>
              <a:t>12 Then </a:t>
            </a:r>
            <a:r>
              <a:rPr lang="en-US" dirty="0"/>
              <a:t>Joseph </a:t>
            </a:r>
            <a:r>
              <a:rPr lang="en-US"/>
              <a:t>said to him</a:t>
            </a:r>
            <a:r>
              <a:rPr lang="en-US" dirty="0"/>
              <a:t>, “This is its interpretation: the three </a:t>
            </a:r>
            <a:r>
              <a:rPr lang="en-US"/>
              <a:t>branches </a:t>
            </a:r>
            <a:r>
              <a:rPr lang="en-US" dirty="0"/>
              <a:t>are three days; </a:t>
            </a:r>
            <a:r>
              <a:rPr lang="en-US"/>
              <a:t>13 </a:t>
            </a:r>
            <a:r>
              <a:rPr lang="en-US" dirty="0"/>
              <a:t>within three days Pharaoh will lift up your head and </a:t>
            </a:r>
            <a:r>
              <a:rPr lang="en-US"/>
              <a:t>restore </a:t>
            </a:r>
            <a:r>
              <a:rPr lang="en-US" dirty="0"/>
              <a:t>you </a:t>
            </a:r>
            <a:r>
              <a:rPr lang="en-US"/>
              <a:t>to your office</a:t>
            </a:r>
            <a:r>
              <a:rPr lang="en-US" dirty="0"/>
              <a:t>; and you</a:t>
            </a:r>
            <a:r>
              <a:rPr lang="en-US"/>
              <a:t> shall place </a:t>
            </a:r>
            <a:r>
              <a:rPr lang="en-US" dirty="0"/>
              <a:t>Pharaoh’s cup in </a:t>
            </a:r>
            <a:r>
              <a:rPr lang="en-US"/>
              <a:t>his </a:t>
            </a:r>
            <a:r>
              <a:rPr lang="en-US" dirty="0"/>
              <a:t>hand, just as </a:t>
            </a:r>
            <a:r>
              <a:rPr lang="en-US"/>
              <a:t>you used </a:t>
            </a:r>
            <a:r>
              <a:rPr lang="en-US" dirty="0"/>
              <a:t>to </a:t>
            </a:r>
            <a:r>
              <a:rPr lang="en-US"/>
              <a:t>do when you were his cupbearer</a:t>
            </a:r>
            <a:r>
              <a:rPr lang="en-US" dirty="0"/>
              <a:t>. </a:t>
            </a:r>
            <a:r>
              <a:rPr lang="en-US"/>
              <a:t>14 But remember me when it is well with you; please do me </a:t>
            </a:r>
            <a:r>
              <a:rPr lang="en-US" dirty="0"/>
              <a:t>the </a:t>
            </a:r>
            <a:r>
              <a:rPr lang="en-US"/>
              <a:t>kindness to make mention of me to Pharaoh</a:t>
            </a:r>
            <a:r>
              <a:rPr lang="en-US" dirty="0"/>
              <a:t>, </a:t>
            </a:r>
            <a:r>
              <a:rPr lang="en-US"/>
              <a:t>and so get me out of this place</a:t>
            </a:r>
            <a:r>
              <a:rPr lang="en-US" dirty="0"/>
              <a:t>.</a:t>
            </a:r>
          </a:p>
          <a:p>
            <a:endParaRPr lang="en-US" dirty="0"/>
          </a:p>
        </p:txBody>
      </p:sp>
    </p:spTree>
    <p:extLst>
      <p:ext uri="{BB962C8B-B14F-4D97-AF65-F5344CB8AC3E}">
        <p14:creationId xmlns:p14="http://schemas.microsoft.com/office/powerpoint/2010/main" val="593997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1896-D7B8-4C8C-A68E-0811351FC818}"/>
              </a:ext>
            </a:extLst>
          </p:cNvPr>
          <p:cNvSpPr>
            <a:spLocks noGrp="1"/>
          </p:cNvSpPr>
          <p:nvPr>
            <p:ph type="title"/>
          </p:nvPr>
        </p:nvSpPr>
        <p:spPr/>
        <p:txBody>
          <a:bodyPr/>
          <a:lstStyle/>
          <a:p>
            <a:r>
              <a:rPr lang="en-US"/>
              <a:t>Genesis 40:15-19</a:t>
            </a:r>
          </a:p>
        </p:txBody>
      </p:sp>
      <p:sp>
        <p:nvSpPr>
          <p:cNvPr id="3" name="Content Placeholder 2">
            <a:extLst>
              <a:ext uri="{FF2B5EF4-FFF2-40B4-BE49-F238E27FC236}">
                <a16:creationId xmlns:a16="http://schemas.microsoft.com/office/drawing/2014/main" id="{759318BC-7565-45FF-BA07-16DDB1218BE5}"/>
              </a:ext>
            </a:extLst>
          </p:cNvPr>
          <p:cNvSpPr>
            <a:spLocks noGrp="1"/>
          </p:cNvSpPr>
          <p:nvPr>
            <p:ph idx="1"/>
          </p:nvPr>
        </p:nvSpPr>
        <p:spPr>
          <a:xfrm>
            <a:off x="838200" y="1302026"/>
            <a:ext cx="10515600" cy="5118651"/>
          </a:xfrm>
        </p:spPr>
        <p:txBody>
          <a:bodyPr>
            <a:normAutofit/>
          </a:bodyPr>
          <a:lstStyle/>
          <a:p>
            <a:pPr marL="0" indent="0">
              <a:buNone/>
            </a:pPr>
            <a:r>
              <a:rPr lang="en-US"/>
              <a:t>15 For in fact I was stolen out of the land of the Hebrews; and here also I have done nothing that they should have put me into the dungeon.” 16 When the chief baker saw that the interpretation was favorable, he said to Joseph, “I also had a dream: there were three cake baskets on my head, 17 and in the uppermost basket there were all sorts of baked food for Pharaoh, but the birds were eating it out of the basket on my head.” 18 And Joseph answered, “This is its interpretation: the three baskets are three days; 19 within three days Pharaoh will lift up your head—from you!— and hang you on a pole; and the birds will eat the flesh from you.”</a:t>
            </a:r>
          </a:p>
          <a:p>
            <a:endParaRPr lang="en-US"/>
          </a:p>
        </p:txBody>
      </p:sp>
    </p:spTree>
    <p:extLst>
      <p:ext uri="{BB962C8B-B14F-4D97-AF65-F5344CB8AC3E}">
        <p14:creationId xmlns:p14="http://schemas.microsoft.com/office/powerpoint/2010/main" val="593997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1896-D7B8-4C8C-A68E-0811351FC818}"/>
              </a:ext>
            </a:extLst>
          </p:cNvPr>
          <p:cNvSpPr>
            <a:spLocks noGrp="1"/>
          </p:cNvSpPr>
          <p:nvPr>
            <p:ph type="title"/>
          </p:nvPr>
        </p:nvSpPr>
        <p:spPr/>
        <p:txBody>
          <a:bodyPr/>
          <a:lstStyle/>
          <a:p>
            <a:r>
              <a:rPr lang="en-US"/>
              <a:t>Genesis 40:20-23</a:t>
            </a:r>
          </a:p>
        </p:txBody>
      </p:sp>
      <p:sp>
        <p:nvSpPr>
          <p:cNvPr id="3" name="Content Placeholder 2">
            <a:extLst>
              <a:ext uri="{FF2B5EF4-FFF2-40B4-BE49-F238E27FC236}">
                <a16:creationId xmlns:a16="http://schemas.microsoft.com/office/drawing/2014/main" id="{759318BC-7565-45FF-BA07-16DDB1218BE5}"/>
              </a:ext>
            </a:extLst>
          </p:cNvPr>
          <p:cNvSpPr>
            <a:spLocks noGrp="1"/>
          </p:cNvSpPr>
          <p:nvPr>
            <p:ph idx="1"/>
          </p:nvPr>
        </p:nvSpPr>
        <p:spPr>
          <a:xfrm>
            <a:off x="838200" y="1302026"/>
            <a:ext cx="10515600" cy="5118651"/>
          </a:xfrm>
        </p:spPr>
        <p:txBody>
          <a:bodyPr>
            <a:normAutofit/>
          </a:bodyPr>
          <a:lstStyle/>
          <a:p>
            <a:pPr marL="0" indent="0">
              <a:buNone/>
            </a:pPr>
            <a:r>
              <a:rPr lang="en-US"/>
              <a:t>20 On the third day, which was Pharaoh’s birthday, he made a feast for all his servants, and lifted up the head of the chief cupbearer and the head of the chief baker among his servants. 21 He restored the chief cupbearer to his cup bearing, and he placed the cup in Pharaoh’s hand; 22 but the chief baker he hanged, just as Joseph had interpreted to them. 23 Yet the chief cupbearer did not remember Joseph, but forgot him.</a:t>
            </a:r>
          </a:p>
          <a:p>
            <a:endParaRPr lang="en-US"/>
          </a:p>
        </p:txBody>
      </p:sp>
    </p:spTree>
    <p:extLst>
      <p:ext uri="{BB962C8B-B14F-4D97-AF65-F5344CB8AC3E}">
        <p14:creationId xmlns:p14="http://schemas.microsoft.com/office/powerpoint/2010/main" val="593997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B5858B2-75DE-4060-898E-D75F558D92B6}"/>
              </a:ext>
            </a:extLst>
          </p:cNvPr>
          <p:cNvSpPr>
            <a:spLocks noGrp="1"/>
          </p:cNvSpPr>
          <p:nvPr>
            <p:ph type="title"/>
          </p:nvPr>
        </p:nvSpPr>
        <p:spPr>
          <a:xfrm>
            <a:off x="838200" y="811161"/>
            <a:ext cx="3335594" cy="5403370"/>
          </a:xfrm>
        </p:spPr>
        <p:txBody>
          <a:bodyPr>
            <a:normAutofit/>
          </a:bodyPr>
          <a:lstStyle/>
          <a:p>
            <a:r>
              <a:rPr lang="en-US">
                <a:solidFill>
                  <a:srgbClr val="FFFFFF"/>
                </a:solidFill>
              </a:rPr>
              <a:t>Genesis 40 — </a:t>
            </a:r>
            <a:r>
              <a:rPr lang="en-US" dirty="0">
                <a:solidFill>
                  <a:srgbClr val="FFFFFF"/>
                </a:solidFill>
              </a:rPr>
              <a:t>Joseph betrayed a third time</a:t>
            </a:r>
          </a:p>
        </p:txBody>
      </p:sp>
      <p:sp>
        <p:nvSpPr>
          <p:cNvPr id="12" name="Rectangle 11">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7F32170D-C139-4D68-836C-31971DFCFC75}"/>
              </a:ext>
            </a:extLst>
          </p:cNvPr>
          <p:cNvGraphicFramePr>
            <a:graphicFrameLocks noGrp="1"/>
          </p:cNvGraphicFramePr>
          <p:nvPr>
            <p:ph idx="1"/>
            <p:extLst>
              <p:ext uri="{D42A27DB-BD31-4B8C-83A1-F6EECF244321}">
                <p14:modId xmlns:p14="http://schemas.microsoft.com/office/powerpoint/2010/main" val="2070342860"/>
              </p:ext>
            </p:extLst>
          </p:nvPr>
        </p:nvGraphicFramePr>
        <p:xfrm>
          <a:off x="5459413" y="315046"/>
          <a:ext cx="6089650" cy="6270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7770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dirty="0"/>
              <a:t>Genesis </a:t>
            </a:r>
            <a:r>
              <a:rPr lang="en-US"/>
              <a:t>41:1-4 — Pharaoh’s two dreams</a:t>
            </a:r>
            <a:endParaRPr lang="en-US" dirty="0"/>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b="1" dirty="0"/>
              <a:t>41 </a:t>
            </a:r>
            <a:r>
              <a:rPr lang="en-US" dirty="0"/>
              <a:t>After two whole years, Pharaoh dreamed that he was standing by the Nile, 2 and there came up out of the Nile seven sleek and fat cows, and they grazed in the reed grass. 3 Then seven other cows, ugly and thin, came up out of the Nile after them, and stood by the other cows on the bank of the Nile. </a:t>
            </a:r>
            <a:r>
              <a:rPr lang="en-US"/>
              <a:t>4 </a:t>
            </a:r>
            <a:r>
              <a:rPr lang="en-US" dirty="0"/>
              <a:t>The ugly and thin cows ate up the seven sleek and fat cows. And Pharaoh awoke.</a:t>
            </a:r>
            <a:endParaRPr lang="en-US"/>
          </a:p>
        </p:txBody>
      </p:sp>
    </p:spTree>
    <p:extLst>
      <p:ext uri="{BB962C8B-B14F-4D97-AF65-F5344CB8AC3E}">
        <p14:creationId xmlns:p14="http://schemas.microsoft.com/office/powerpoint/2010/main" val="2549476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41:5-7 — Pharaoh’s two dreams</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a:t>5 Then he fell asleep and dreamed a second time; seven ears of grain, plump and good, were growing on one stalk. 6 Then seven ears, thin and blighted by the east wind, sprouted after them. 7 The thin ears swallowed up the seven plump and full ears. Pharaoh awoke, and it was a dream.</a:t>
            </a:r>
          </a:p>
        </p:txBody>
      </p:sp>
    </p:spTree>
    <p:extLst>
      <p:ext uri="{BB962C8B-B14F-4D97-AF65-F5344CB8AC3E}">
        <p14:creationId xmlns:p14="http://schemas.microsoft.com/office/powerpoint/2010/main" val="254947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41:8-11 — Cupbearer remembers</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a:t>8 In the morning his spirit was troubled; so he sent and called for all the magicians of Egypt and all its wise men. Pharaoh told them his dreams, but there was no one who could interpret them to Pharaoh. 9 Then the chief cupbearer said to Pharaoh, “I remember my faults today. 10 Once Pharaoh was angry with his servants, and put me and the chief baker in custody in the house of the captain of the guard. 11 We dreamed on the same night, he and I, each having a dream with its own meaning.</a:t>
            </a:r>
          </a:p>
        </p:txBody>
      </p:sp>
    </p:spTree>
    <p:extLst>
      <p:ext uri="{BB962C8B-B14F-4D97-AF65-F5344CB8AC3E}">
        <p14:creationId xmlns:p14="http://schemas.microsoft.com/office/powerpoint/2010/main" val="2549476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41:12-13 — Cupbearer remembers</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a:t>12 A young Hebrew was there with us, a servant of the captain of the guard. When we told him, he interpreted our dreams to us, giving an interpretation to each according to his dream. 13 As he interpreted to us, so it turned out; I was restored to my office, and the baker was hanged.”</a:t>
            </a:r>
          </a:p>
        </p:txBody>
      </p:sp>
    </p:spTree>
    <p:extLst>
      <p:ext uri="{BB962C8B-B14F-4D97-AF65-F5344CB8AC3E}">
        <p14:creationId xmlns:p14="http://schemas.microsoft.com/office/powerpoint/2010/main" val="2549476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E115-B71C-4A32-B9B6-9DC3973F533E}"/>
              </a:ext>
            </a:extLst>
          </p:cNvPr>
          <p:cNvSpPr>
            <a:spLocks noGrp="1"/>
          </p:cNvSpPr>
          <p:nvPr>
            <p:ph type="title"/>
          </p:nvPr>
        </p:nvSpPr>
        <p:spPr/>
        <p:txBody>
          <a:bodyPr/>
          <a:lstStyle/>
          <a:p>
            <a:r>
              <a:rPr lang="en-US" dirty="0"/>
              <a:t>Genesis </a:t>
            </a:r>
            <a:r>
              <a:rPr lang="en-US"/>
              <a:t>39:1-4</a:t>
            </a:r>
            <a:endParaRPr lang="en-US" dirty="0"/>
          </a:p>
        </p:txBody>
      </p:sp>
      <p:sp>
        <p:nvSpPr>
          <p:cNvPr id="3" name="Content Placeholder 2">
            <a:extLst>
              <a:ext uri="{FF2B5EF4-FFF2-40B4-BE49-F238E27FC236}">
                <a16:creationId xmlns:a16="http://schemas.microsoft.com/office/drawing/2014/main" id="{02083ABE-D339-40A1-8F08-36A40E281820}"/>
              </a:ext>
            </a:extLst>
          </p:cNvPr>
          <p:cNvSpPr>
            <a:spLocks noGrp="1"/>
          </p:cNvSpPr>
          <p:nvPr>
            <p:ph idx="1"/>
          </p:nvPr>
        </p:nvSpPr>
        <p:spPr>
          <a:xfrm>
            <a:off x="838200" y="1302026"/>
            <a:ext cx="10515600" cy="5118651"/>
          </a:xfrm>
        </p:spPr>
        <p:txBody>
          <a:bodyPr>
            <a:normAutofit/>
          </a:bodyPr>
          <a:lstStyle/>
          <a:p>
            <a:pPr marL="0" indent="0">
              <a:buNone/>
            </a:pPr>
            <a:r>
              <a:rPr lang="en-US" b="1"/>
              <a:t>39 </a:t>
            </a:r>
            <a:r>
              <a:rPr lang="en-US"/>
              <a:t>Now Joseph was taken down to Egypt, and Potiphar, an officer of Pharaoh, the captain of the guard, an Egyptian, bought him from the Ishmaelites who had brought him down there. 2 The Lord was with Joseph, and he became a successful man; he was in the house of his Egyptian master. 3 His master saw that the Lord was with him, and that the Lord caused all that he did to prosper in his hands. 4 So Joseph found favor in his sight and attended him; he made him overseer of his house and put him in charge of all that he had.</a:t>
            </a:r>
          </a:p>
        </p:txBody>
      </p:sp>
    </p:spTree>
    <p:extLst>
      <p:ext uri="{BB962C8B-B14F-4D97-AF65-F5344CB8AC3E}">
        <p14:creationId xmlns:p14="http://schemas.microsoft.com/office/powerpoint/2010/main" val="713822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dirty="0"/>
              <a:t>Genesis </a:t>
            </a:r>
            <a:r>
              <a:rPr lang="en-US"/>
              <a:t>41:14-16 — Pharaoh tells Joseph</a:t>
            </a:r>
            <a:endParaRPr lang="en-US" dirty="0"/>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a:t>14 </a:t>
            </a:r>
            <a:r>
              <a:rPr lang="en-US" dirty="0"/>
              <a:t>Then Pharaoh sent for Joseph, and he was hurriedly brought out of the dungeon. When he had shaved himself and changed his clothes, he came in before Pharaoh. </a:t>
            </a:r>
            <a:r>
              <a:rPr lang="en-US"/>
              <a:t>15 </a:t>
            </a:r>
            <a:r>
              <a:rPr lang="en-US" dirty="0"/>
              <a:t>And Pharaoh said to Joseph, “I have had a dream, and there is no one who can interpret it. I have heard it said of you that when you hear a dream you can interpret it.” </a:t>
            </a:r>
            <a:r>
              <a:rPr lang="en-US"/>
              <a:t>16 </a:t>
            </a:r>
            <a:r>
              <a:rPr lang="en-US" dirty="0"/>
              <a:t>Joseph answered Pharaoh, “It is not I; God will give Pharaoh a favorable answer.”</a:t>
            </a:r>
            <a:endParaRPr lang="en-US"/>
          </a:p>
        </p:txBody>
      </p:sp>
    </p:spTree>
    <p:extLst>
      <p:ext uri="{BB962C8B-B14F-4D97-AF65-F5344CB8AC3E}">
        <p14:creationId xmlns:p14="http://schemas.microsoft.com/office/powerpoint/2010/main" val="3137447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41:17-19 — Pharaoh tells Joseph</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a:t>17 Then Pharaoh said to Joseph, “In my dream I was standing on the banks of the Nile; 18 and seven cows, fat and sleek, came up out of the Nile and fed in the reed grass. 19 Then seven other cows came up after them, poor, very ugly, and thin. Never had I seen such ugly ones in all the land of Egypt.</a:t>
            </a:r>
          </a:p>
        </p:txBody>
      </p:sp>
    </p:spTree>
    <p:extLst>
      <p:ext uri="{BB962C8B-B14F-4D97-AF65-F5344CB8AC3E}">
        <p14:creationId xmlns:p14="http://schemas.microsoft.com/office/powerpoint/2010/main" val="3137447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41:20-24 — Joseph interprets</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dirty="0"/>
              <a:t>20 The thin and ugly cows ate up the first seven fat cows, 21 but when they had eaten them no one would have known that they had done so, for they were still as ugly as before. Then I awoke. 22 I fell asleep a second time and I saw in my dream seven ears of grain, full and good, growing on one stalk, 23 and seven ears, withered, thin, and blighted by the east wind, sprouting after them; 24 and the thin ears swallowed up the seven good ears. But when I told it to the magicians, there was no one who could explain it to me.”</a:t>
            </a:r>
            <a:endParaRPr lang="en-US"/>
          </a:p>
        </p:txBody>
      </p:sp>
    </p:spTree>
    <p:extLst>
      <p:ext uri="{BB962C8B-B14F-4D97-AF65-F5344CB8AC3E}">
        <p14:creationId xmlns:p14="http://schemas.microsoft.com/office/powerpoint/2010/main" val="3137447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41:25-26 — Joseph interprets</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825625"/>
            <a:ext cx="10515600" cy="4595052"/>
          </a:xfrm>
        </p:spPr>
        <p:txBody>
          <a:bodyPr>
            <a:normAutofit/>
          </a:bodyPr>
          <a:lstStyle/>
          <a:p>
            <a:pPr marL="0" indent="0">
              <a:buNone/>
            </a:pPr>
            <a:r>
              <a:rPr lang="en-US"/>
              <a:t>25 Then Joseph said to Pharaoh, “Pharaoh’s dreams are one and the same; God has revealed to Pharaoh what he is about to do. 26 The seven good cows are seven years, and the seven good ears are seven years; the dreams are one.</a:t>
            </a:r>
          </a:p>
        </p:txBody>
      </p:sp>
    </p:spTree>
    <p:extLst>
      <p:ext uri="{BB962C8B-B14F-4D97-AF65-F5344CB8AC3E}">
        <p14:creationId xmlns:p14="http://schemas.microsoft.com/office/powerpoint/2010/main" val="3137447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dirty="0"/>
              <a:t>Genesis </a:t>
            </a:r>
            <a:r>
              <a:rPr lang="en-US"/>
              <a:t>41:27-31</a:t>
            </a:r>
            <a:endParaRPr lang="en-US" dirty="0"/>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dirty="0"/>
              <a:t>27 The seven lean and ugly cows that came up after them are seven years, as are the seven empty ears blighted by the east wind. They are seven years of famine. 28 It is as I told Pharaoh; God has shown to Pharaoh what he is about to do. 29 There will come seven years of great plenty throughout all the land of Egypt. 30 After them there will arise seven years of famine, and all the plenty will be forgotten in the land of Egypt; the famine will consume the land. 31 The plenty will no longer be known in the land because of the famine that will follow, for it will be very grievous.</a:t>
            </a:r>
            <a:endParaRPr lang="en-US"/>
          </a:p>
        </p:txBody>
      </p:sp>
    </p:spTree>
    <p:extLst>
      <p:ext uri="{BB962C8B-B14F-4D97-AF65-F5344CB8AC3E}">
        <p14:creationId xmlns:p14="http://schemas.microsoft.com/office/powerpoint/2010/main" val="3435287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41:32-35</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a:t>32 And the doubling of Pharaoh’s dream means that the thing is fixed by God, and God will shortly bring it about. 33 Now therefore let Pharaoh select a man who is discerning and wise, and set him over the land of Egypt. 34 Let Pharaoh proceed to appoint overseers over the land, and take one-fifth of the produce of the land of Egypt during the seven plenteous years. 35 Let them gather all the food of these good years that are coming and lay up grain under the authority of Pharaoh for food in the cities, and let them keep it.</a:t>
            </a:r>
          </a:p>
        </p:txBody>
      </p:sp>
    </p:spTree>
    <p:extLst>
      <p:ext uri="{BB962C8B-B14F-4D97-AF65-F5344CB8AC3E}">
        <p14:creationId xmlns:p14="http://schemas.microsoft.com/office/powerpoint/2010/main" val="3435287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dirty="0"/>
              <a:t>Genesis </a:t>
            </a:r>
            <a:r>
              <a:rPr lang="en-US"/>
              <a:t>41:36-40</a:t>
            </a:r>
            <a:endParaRPr lang="en-US" dirty="0"/>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dirty="0"/>
              <a:t>36 That food shall be a reserve for the land against the seven years of famine that are to befall the land of Egypt, so that the land may not perish through the famine.” 37 The proposal pleased Pharaoh and all his servants. 38 Pharaoh said to his servants, “Can we find anyone else like this—one in whom is the spirit of God?” 39 So Pharaoh said to Joseph, “Since God has shown you all this, there is no one so discerning and wise as you. 40 You shall be over my house, and all my people shall order themselves as you command; only with regard to the throne will I be greater than you.”</a:t>
            </a:r>
            <a:endParaRPr lang="en-US"/>
          </a:p>
        </p:txBody>
      </p:sp>
    </p:spTree>
    <p:extLst>
      <p:ext uri="{BB962C8B-B14F-4D97-AF65-F5344CB8AC3E}">
        <p14:creationId xmlns:p14="http://schemas.microsoft.com/office/powerpoint/2010/main" val="1817560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41:41-45</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a:t>41 And Pharaoh said to Joseph, “See, I have set you over all the land of Egypt.” 42 Removing his signet ring from his hand, Pharaoh put it on Joseph’s hand; he arrayed him in garments of fine linen, and put a gold chain around his neck. 43 He had him ride in the chariot of his second-in-command; and they cried out in front of him, “Bow the knee!” Thus he set him over all the land of Egypt. 44 Moreover Pharaoh said to Joseph, “I am Pharaoh, and without your consent no one shall lift up hand or foot in all the land of Egypt.” 45 Pharaoh gave Joseph the name Zaphenath-paneah; and he gave him Asenath daughter of Potiphera, priest of On, as his wife.</a:t>
            </a:r>
          </a:p>
        </p:txBody>
      </p:sp>
    </p:spTree>
    <p:extLst>
      <p:ext uri="{BB962C8B-B14F-4D97-AF65-F5344CB8AC3E}">
        <p14:creationId xmlns:p14="http://schemas.microsoft.com/office/powerpoint/2010/main" val="1817560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dirty="0"/>
              <a:t>Genesis </a:t>
            </a:r>
            <a:r>
              <a:rPr lang="en-US"/>
              <a:t>41:46-49</a:t>
            </a:r>
            <a:endParaRPr lang="en-US" dirty="0"/>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dirty="0"/>
              <a:t>Thus Joseph gained authority over the land of Egypt. 46 Joseph was thirty years old when he entered the service of Pharaoh king of Egypt. And Joseph went out from the presence of Pharaoh, and went through all the land of Egypt. 47 During the seven plenteous years the earth produced abundantly. 48 He gathered up all the food of the seven years when there was plenty in the land of Egypt, and stored up food in the cities; he stored up in every city the food from the fields around it. 49 So Joseph stored up grain in such abundance— like the sand of the sea—that he stopped measuring it; it was beyond measure.</a:t>
            </a:r>
            <a:endParaRPr lang="en-US"/>
          </a:p>
        </p:txBody>
      </p:sp>
    </p:spTree>
    <p:extLst>
      <p:ext uri="{BB962C8B-B14F-4D97-AF65-F5344CB8AC3E}">
        <p14:creationId xmlns:p14="http://schemas.microsoft.com/office/powerpoint/2010/main" val="584079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41:50-52</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a:t>50 Before the years of famine came, Joseph had two sons, whom Asenath daughter of Potiphera, priest of On, bore to him. 51 Joseph named the firstborn Manasseh, “For,” he said, “God has made me forget all my hardship and all my father’s house.” 52 The second he named Ephraim,</a:t>
            </a:r>
          </a:p>
        </p:txBody>
      </p:sp>
    </p:spTree>
    <p:extLst>
      <p:ext uri="{BB962C8B-B14F-4D97-AF65-F5344CB8AC3E}">
        <p14:creationId xmlns:p14="http://schemas.microsoft.com/office/powerpoint/2010/main" val="584079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E115-B71C-4A32-B9B6-9DC3973F533E}"/>
              </a:ext>
            </a:extLst>
          </p:cNvPr>
          <p:cNvSpPr>
            <a:spLocks noGrp="1"/>
          </p:cNvSpPr>
          <p:nvPr>
            <p:ph type="title"/>
          </p:nvPr>
        </p:nvSpPr>
        <p:spPr/>
        <p:txBody>
          <a:bodyPr/>
          <a:lstStyle/>
          <a:p>
            <a:r>
              <a:rPr lang="en-US" dirty="0"/>
              <a:t>Genesis </a:t>
            </a:r>
            <a:r>
              <a:rPr lang="en-US"/>
              <a:t>39:5-8</a:t>
            </a:r>
            <a:endParaRPr lang="en-US" dirty="0"/>
          </a:p>
        </p:txBody>
      </p:sp>
      <p:sp>
        <p:nvSpPr>
          <p:cNvPr id="3" name="Content Placeholder 2">
            <a:extLst>
              <a:ext uri="{FF2B5EF4-FFF2-40B4-BE49-F238E27FC236}">
                <a16:creationId xmlns:a16="http://schemas.microsoft.com/office/drawing/2014/main" id="{02083ABE-D339-40A1-8F08-36A40E281820}"/>
              </a:ext>
            </a:extLst>
          </p:cNvPr>
          <p:cNvSpPr>
            <a:spLocks noGrp="1"/>
          </p:cNvSpPr>
          <p:nvPr>
            <p:ph idx="1"/>
          </p:nvPr>
        </p:nvSpPr>
        <p:spPr>
          <a:xfrm>
            <a:off x="838200" y="1302026"/>
            <a:ext cx="10515600" cy="5118651"/>
          </a:xfrm>
        </p:spPr>
        <p:txBody>
          <a:bodyPr>
            <a:normAutofit/>
          </a:bodyPr>
          <a:lstStyle/>
          <a:p>
            <a:pPr marL="0" indent="0">
              <a:buNone/>
            </a:pPr>
            <a:r>
              <a:rPr lang="en-US"/>
              <a:t>5 From the time that he made him overseer in his house and over all that he had, the Lord blessed the Egyptian’s house for Joseph’s sake; the blessing of the Lord was on all that he had, in house and field. 6 So he left all that he had in Joseph’s charge; and, with him there, he had no concern for anything but the food that he ate. Now Joseph was handsome and good-looking. 7 And after a time his master’s wife cast her eyes on Joseph and said, “Lie with me.” 8 </a:t>
            </a:r>
            <a:r>
              <a:rPr lang="en-US" dirty="0"/>
              <a:t>But he refused and said to his master’s wife, “Look, with me here, my master has no concern about anything in the house, and he has put everything that he has in my hand.</a:t>
            </a:r>
            <a:endParaRPr lang="en-US"/>
          </a:p>
        </p:txBody>
      </p:sp>
    </p:spTree>
    <p:extLst>
      <p:ext uri="{BB962C8B-B14F-4D97-AF65-F5344CB8AC3E}">
        <p14:creationId xmlns:p14="http://schemas.microsoft.com/office/powerpoint/2010/main" val="3781090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dirty="0"/>
              <a:t>Genesis </a:t>
            </a:r>
            <a:r>
              <a:rPr lang="en-US"/>
              <a:t>41:53-54</a:t>
            </a:r>
            <a:endParaRPr lang="en-US" dirty="0"/>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dirty="0"/>
              <a:t>“For God has made me fruitful in the land of my misfortunes.” 53 The seven years of plenty that prevailed in the land of Egypt came to an end; 54 and the seven years of famine began to come, just as Joseph had said. There was famine in every country, but throughout the land of Egypt there was bread.</a:t>
            </a:r>
            <a:endParaRPr lang="en-US"/>
          </a:p>
        </p:txBody>
      </p:sp>
    </p:spTree>
    <p:extLst>
      <p:ext uri="{BB962C8B-B14F-4D97-AF65-F5344CB8AC3E}">
        <p14:creationId xmlns:p14="http://schemas.microsoft.com/office/powerpoint/2010/main" val="2014453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09E5-AD62-4FE7-A508-F898977EFE20}"/>
              </a:ext>
            </a:extLst>
          </p:cNvPr>
          <p:cNvSpPr>
            <a:spLocks noGrp="1"/>
          </p:cNvSpPr>
          <p:nvPr>
            <p:ph type="title"/>
          </p:nvPr>
        </p:nvSpPr>
        <p:spPr/>
        <p:txBody>
          <a:bodyPr/>
          <a:lstStyle/>
          <a:p>
            <a:r>
              <a:rPr lang="en-US"/>
              <a:t>Genesis 41:55-57</a:t>
            </a:r>
          </a:p>
        </p:txBody>
      </p:sp>
      <p:sp>
        <p:nvSpPr>
          <p:cNvPr id="3" name="Content Placeholder 2">
            <a:extLst>
              <a:ext uri="{FF2B5EF4-FFF2-40B4-BE49-F238E27FC236}">
                <a16:creationId xmlns:a16="http://schemas.microsoft.com/office/drawing/2014/main" id="{EFAB4C49-1132-4F31-9548-AA3D69F89386}"/>
              </a:ext>
            </a:extLst>
          </p:cNvPr>
          <p:cNvSpPr>
            <a:spLocks noGrp="1"/>
          </p:cNvSpPr>
          <p:nvPr>
            <p:ph idx="1"/>
          </p:nvPr>
        </p:nvSpPr>
        <p:spPr>
          <a:xfrm>
            <a:off x="838200" y="1302026"/>
            <a:ext cx="10515600" cy="5118651"/>
          </a:xfrm>
        </p:spPr>
        <p:txBody>
          <a:bodyPr>
            <a:normAutofit/>
          </a:bodyPr>
          <a:lstStyle/>
          <a:p>
            <a:pPr marL="0" indent="0">
              <a:buNone/>
            </a:pPr>
            <a:r>
              <a:rPr lang="en-US"/>
              <a:t>55 When all the land of Egypt was famished, the people cried to Pharaoh for bread. Pharaoh said to all the Egyptians, “Go to Joseph; what he says to you, do.” 56 And since the famine had spread over all the land, Joseph opened all the storehouses, and sold to the Egyptians, for the famine was severe in the land of Egypt. 57 Moreover, all the world came to Joseph in Egypt to buy grain, because the famine became severe throughout the world. </a:t>
            </a:r>
          </a:p>
        </p:txBody>
      </p:sp>
    </p:spTree>
    <p:extLst>
      <p:ext uri="{BB962C8B-B14F-4D97-AF65-F5344CB8AC3E}">
        <p14:creationId xmlns:p14="http://schemas.microsoft.com/office/powerpoint/2010/main" val="20144537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D0C852-A208-4A0A-B165-463E60944349}"/>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Genesis 41:16 — </a:t>
            </a:r>
            <a:r>
              <a:rPr lang="en-US" dirty="0">
                <a:solidFill>
                  <a:schemeClr val="accent1"/>
                </a:solidFill>
              </a:rPr>
              <a:t>“It is not I; God will give Pharaoh a favorable answer.”</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1B02E68-837F-427C-9CF4-A9861A9226A0}"/>
              </a:ext>
            </a:extLst>
          </p:cNvPr>
          <p:cNvSpPr>
            <a:spLocks noGrp="1"/>
          </p:cNvSpPr>
          <p:nvPr>
            <p:ph idx="1"/>
          </p:nvPr>
        </p:nvSpPr>
        <p:spPr>
          <a:xfrm>
            <a:off x="4976031" y="963877"/>
            <a:ext cx="6377769" cy="4930246"/>
          </a:xfrm>
        </p:spPr>
        <p:txBody>
          <a:bodyPr anchor="ctr">
            <a:normAutofit/>
          </a:bodyPr>
          <a:lstStyle/>
          <a:p>
            <a:r>
              <a:rPr lang="en-US" sz="2400" dirty="0"/>
              <a:t>Joseph </a:t>
            </a:r>
            <a:r>
              <a:rPr lang="en-US" sz="2400"/>
              <a:t>has </a:t>
            </a:r>
            <a:r>
              <a:rPr lang="en-US" sz="2400" dirty="0"/>
              <a:t>now made a true </a:t>
            </a:r>
            <a:r>
              <a:rPr lang="en-US" sz="2400"/>
              <a:t>breakthrough, </a:t>
            </a:r>
            <a:r>
              <a:rPr lang="en-US" sz="2400" dirty="0"/>
              <a:t>having spent two years considering things.</a:t>
            </a:r>
          </a:p>
          <a:p>
            <a:r>
              <a:rPr lang="en-US" sz="2400" dirty="0"/>
              <a:t>Joseph makes no pretense that his ability is not fully from God and he gives full credit to God.</a:t>
            </a:r>
          </a:p>
          <a:p>
            <a:r>
              <a:rPr lang="en-US" sz="2400" dirty="0"/>
              <a:t>To make sure the point is not missed</a:t>
            </a:r>
            <a:r>
              <a:rPr lang="en-US" sz="2400"/>
              <a:t>,</a:t>
            </a:r>
            <a:r>
              <a:rPr lang="en-US" sz="2400" dirty="0"/>
              <a:t> the author makes it clear that trusting and crediting God turned the </a:t>
            </a:r>
            <a:r>
              <a:rPr lang="en-US" sz="2400"/>
              <a:t>tables</a:t>
            </a:r>
            <a:r>
              <a:rPr lang="en-US" sz="2400" dirty="0"/>
              <a:t>.</a:t>
            </a:r>
          </a:p>
          <a:p>
            <a:r>
              <a:rPr lang="en-US" sz="2400" dirty="0"/>
              <a:t>“Since God has shown you all this, there is no one so discerning and wise as you. </a:t>
            </a:r>
            <a:r>
              <a:rPr lang="en-US" sz="2400"/>
              <a:t>40</a:t>
            </a:r>
            <a:r>
              <a:rPr lang="en-US" sz="2400" dirty="0"/>
              <a:t> You shall be over my house, and all my people shall order themselves as you command; only with regard to the throne will I be greater than you.”</a:t>
            </a:r>
          </a:p>
        </p:txBody>
      </p:sp>
    </p:spTree>
    <p:extLst>
      <p:ext uri="{BB962C8B-B14F-4D97-AF65-F5344CB8AC3E}">
        <p14:creationId xmlns:p14="http://schemas.microsoft.com/office/powerpoint/2010/main" val="2173962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325694-7229-4665-90F6-A11C988AAA3A}"/>
              </a:ext>
            </a:extLst>
          </p:cNvPr>
          <p:cNvSpPr>
            <a:spLocks noGrp="1"/>
          </p:cNvSpPr>
          <p:nvPr>
            <p:ph type="title"/>
          </p:nvPr>
        </p:nvSpPr>
        <p:spPr>
          <a:xfrm>
            <a:off x="4384039" y="287338"/>
            <a:ext cx="7164493" cy="1561600"/>
          </a:xfrm>
        </p:spPr>
        <p:txBody>
          <a:bodyPr>
            <a:normAutofit fontScale="90000"/>
          </a:bodyPr>
          <a:lstStyle/>
          <a:p>
            <a:r>
              <a:rPr lang="en-US"/>
              <a:t>Genesis 41 — </a:t>
            </a:r>
            <a:r>
              <a:rPr lang="en-US" dirty="0"/>
              <a:t>The result is spectacular: de facto ruler of Egypt</a:t>
            </a:r>
          </a:p>
        </p:txBody>
      </p:sp>
      <p:pic>
        <p:nvPicPr>
          <p:cNvPr id="14" name="Graphic 13" descr="Checkmark">
            <a:extLst>
              <a:ext uri="{FF2B5EF4-FFF2-40B4-BE49-F238E27FC236}">
                <a16:creationId xmlns:a16="http://schemas.microsoft.com/office/drawing/2014/main" id="{6B1373F7-57DE-4785-85FC-1D04B517B7A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060" y="1715781"/>
            <a:ext cx="3425957" cy="3425957"/>
          </a:xfrm>
          <a:prstGeom prst="rect">
            <a:avLst/>
          </a:prstGeom>
        </p:spPr>
      </p:pic>
      <p:sp>
        <p:nvSpPr>
          <p:cNvPr id="21" name="Content Placeholder 2">
            <a:extLst>
              <a:ext uri="{FF2B5EF4-FFF2-40B4-BE49-F238E27FC236}">
                <a16:creationId xmlns:a16="http://schemas.microsoft.com/office/drawing/2014/main" id="{A11AB80C-AA20-4058-B406-BCE84457ACF2}"/>
              </a:ext>
            </a:extLst>
          </p:cNvPr>
          <p:cNvSpPr>
            <a:spLocks noGrp="1"/>
          </p:cNvSpPr>
          <p:nvPr>
            <p:ph idx="1"/>
          </p:nvPr>
        </p:nvSpPr>
        <p:spPr>
          <a:xfrm>
            <a:off x="3906017" y="1769029"/>
            <a:ext cx="8096444" cy="4548061"/>
          </a:xfrm>
        </p:spPr>
        <p:txBody>
          <a:bodyPr>
            <a:normAutofit fontScale="92500"/>
          </a:bodyPr>
          <a:lstStyle/>
          <a:p>
            <a:pPr>
              <a:buNone/>
            </a:pPr>
            <a:r>
              <a:rPr lang="en-US" sz="2400" b="1" dirty="0">
                <a:solidFill>
                  <a:schemeClr val="accent1"/>
                </a:solidFill>
              </a:rPr>
              <a:t>Three times the tables turned—the blessing held only when Joseph gave God full credit:</a:t>
            </a:r>
          </a:p>
          <a:p>
            <a:r>
              <a:rPr lang="en-US" sz="2400" dirty="0"/>
              <a:t>Joseph had many gifts which brought him great notoriety, but as he claimed these were from his efforts, in each case the tables were turned.</a:t>
            </a:r>
          </a:p>
          <a:p>
            <a:r>
              <a:rPr lang="en-US" sz="2400" dirty="0"/>
              <a:t>When Joseph credited God to the cupbearer, the result was better, but as he was in reality placing his trust in the gratitude of the cupbearer, he still had to wait two years.</a:t>
            </a:r>
          </a:p>
          <a:p>
            <a:r>
              <a:rPr lang="en-US" sz="2400" dirty="0"/>
              <a:t>With Pharaoh the credit to God was up front, and completely given to God, and the result was miraculous, from prison to prime minister of Egypt. </a:t>
            </a:r>
          </a:p>
          <a:p>
            <a:r>
              <a:rPr lang="en-US" sz="2400" dirty="0"/>
              <a:t>Joseph has learned that it was God who would protect him and not his personal skills. Those skills were to be used for God’s purpose.</a:t>
            </a:r>
          </a:p>
        </p:txBody>
      </p:sp>
    </p:spTree>
    <p:extLst>
      <p:ext uri="{BB962C8B-B14F-4D97-AF65-F5344CB8AC3E}">
        <p14:creationId xmlns:p14="http://schemas.microsoft.com/office/powerpoint/2010/main" val="238421242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E115-B71C-4A32-B9B6-9DC3973F533E}"/>
              </a:ext>
            </a:extLst>
          </p:cNvPr>
          <p:cNvSpPr>
            <a:spLocks noGrp="1"/>
          </p:cNvSpPr>
          <p:nvPr>
            <p:ph type="title"/>
          </p:nvPr>
        </p:nvSpPr>
        <p:spPr/>
        <p:txBody>
          <a:bodyPr/>
          <a:lstStyle/>
          <a:p>
            <a:r>
              <a:rPr lang="en-US" dirty="0"/>
              <a:t>Genesis </a:t>
            </a:r>
            <a:r>
              <a:rPr lang="en-US"/>
              <a:t>39:9-12</a:t>
            </a:r>
            <a:endParaRPr lang="en-US" dirty="0"/>
          </a:p>
        </p:txBody>
      </p:sp>
      <p:sp>
        <p:nvSpPr>
          <p:cNvPr id="3" name="Content Placeholder 2">
            <a:extLst>
              <a:ext uri="{FF2B5EF4-FFF2-40B4-BE49-F238E27FC236}">
                <a16:creationId xmlns:a16="http://schemas.microsoft.com/office/drawing/2014/main" id="{02083ABE-D339-40A1-8F08-36A40E281820}"/>
              </a:ext>
            </a:extLst>
          </p:cNvPr>
          <p:cNvSpPr>
            <a:spLocks noGrp="1"/>
          </p:cNvSpPr>
          <p:nvPr>
            <p:ph idx="1"/>
          </p:nvPr>
        </p:nvSpPr>
        <p:spPr>
          <a:xfrm>
            <a:off x="838200" y="1302026"/>
            <a:ext cx="10515600" cy="5118651"/>
          </a:xfrm>
        </p:spPr>
        <p:txBody>
          <a:bodyPr>
            <a:normAutofit/>
          </a:bodyPr>
          <a:lstStyle/>
          <a:p>
            <a:pPr marL="0" indent="0">
              <a:buNone/>
            </a:pPr>
            <a:r>
              <a:rPr lang="en-US"/>
              <a:t>9 He is not greater in this house than I am</a:t>
            </a:r>
            <a:r>
              <a:rPr lang="en-US" dirty="0"/>
              <a:t>, </a:t>
            </a:r>
            <a:r>
              <a:rPr lang="en-US"/>
              <a:t>nor </a:t>
            </a:r>
            <a:r>
              <a:rPr lang="en-US" dirty="0"/>
              <a:t>has </a:t>
            </a:r>
            <a:r>
              <a:rPr lang="en-US"/>
              <a:t>he kept back anything from </a:t>
            </a:r>
            <a:r>
              <a:rPr lang="en-US" dirty="0"/>
              <a:t>me </a:t>
            </a:r>
            <a:r>
              <a:rPr lang="en-US"/>
              <a:t>except yourself, because you are his wife. How then could I do this great wickedness, and sin against God?” 10 And although she spoke </a:t>
            </a:r>
            <a:r>
              <a:rPr lang="en-US" dirty="0"/>
              <a:t>to </a:t>
            </a:r>
            <a:r>
              <a:rPr lang="en-US"/>
              <a:t>Joseph day after day, he would not consent to </a:t>
            </a:r>
            <a:r>
              <a:rPr lang="en-US" dirty="0"/>
              <a:t>lie </a:t>
            </a:r>
            <a:r>
              <a:rPr lang="en-US"/>
              <a:t>beside her or to be </a:t>
            </a:r>
            <a:r>
              <a:rPr lang="en-US" dirty="0"/>
              <a:t>with </a:t>
            </a:r>
            <a:r>
              <a:rPr lang="en-US"/>
              <a:t>her. 11 One day, however</a:t>
            </a:r>
            <a:r>
              <a:rPr lang="en-US" dirty="0"/>
              <a:t>, when he </a:t>
            </a:r>
            <a:r>
              <a:rPr lang="en-US"/>
              <a:t>went into the house to do </a:t>
            </a:r>
            <a:r>
              <a:rPr lang="en-US" dirty="0"/>
              <a:t>his </a:t>
            </a:r>
            <a:r>
              <a:rPr lang="en-US"/>
              <a:t>work</a:t>
            </a:r>
            <a:r>
              <a:rPr lang="en-US" dirty="0"/>
              <a:t>, and </a:t>
            </a:r>
            <a:r>
              <a:rPr lang="en-US"/>
              <a:t>while no one else was in the house, 12 </a:t>
            </a:r>
            <a:r>
              <a:rPr lang="en-US" dirty="0"/>
              <a:t>she </a:t>
            </a:r>
            <a:r>
              <a:rPr lang="en-US"/>
              <a:t>caught hold of </a:t>
            </a:r>
            <a:r>
              <a:rPr lang="en-US" dirty="0"/>
              <a:t>his garment, saying, “</a:t>
            </a:r>
            <a:r>
              <a:rPr lang="en-US"/>
              <a:t>Lie with </a:t>
            </a:r>
            <a:r>
              <a:rPr lang="en-US" dirty="0"/>
              <a:t>me</a:t>
            </a:r>
            <a:r>
              <a:rPr lang="en-US"/>
              <a:t>!” But </a:t>
            </a:r>
            <a:r>
              <a:rPr lang="en-US" dirty="0"/>
              <a:t>he left his garment </a:t>
            </a:r>
            <a:r>
              <a:rPr lang="en-US"/>
              <a:t>in her hand</a:t>
            </a:r>
            <a:r>
              <a:rPr lang="en-US" dirty="0"/>
              <a:t>, and fled </a:t>
            </a:r>
            <a:r>
              <a:rPr lang="en-US"/>
              <a:t>and ran </a:t>
            </a:r>
            <a:r>
              <a:rPr lang="en-US" dirty="0"/>
              <a:t>outside.</a:t>
            </a:r>
            <a:endParaRPr lang="en-US"/>
          </a:p>
        </p:txBody>
      </p:sp>
    </p:spTree>
    <p:extLst>
      <p:ext uri="{BB962C8B-B14F-4D97-AF65-F5344CB8AC3E}">
        <p14:creationId xmlns:p14="http://schemas.microsoft.com/office/powerpoint/2010/main" val="2000785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E115-B71C-4A32-B9B6-9DC3973F533E}"/>
              </a:ext>
            </a:extLst>
          </p:cNvPr>
          <p:cNvSpPr>
            <a:spLocks noGrp="1"/>
          </p:cNvSpPr>
          <p:nvPr>
            <p:ph type="title"/>
          </p:nvPr>
        </p:nvSpPr>
        <p:spPr/>
        <p:txBody>
          <a:bodyPr/>
          <a:lstStyle/>
          <a:p>
            <a:r>
              <a:rPr lang="en-US" dirty="0"/>
              <a:t>Genesis </a:t>
            </a:r>
            <a:r>
              <a:rPr lang="en-US"/>
              <a:t>39:13-18</a:t>
            </a:r>
            <a:endParaRPr lang="en-US" dirty="0"/>
          </a:p>
        </p:txBody>
      </p:sp>
      <p:sp>
        <p:nvSpPr>
          <p:cNvPr id="3" name="Content Placeholder 2">
            <a:extLst>
              <a:ext uri="{FF2B5EF4-FFF2-40B4-BE49-F238E27FC236}">
                <a16:creationId xmlns:a16="http://schemas.microsoft.com/office/drawing/2014/main" id="{02083ABE-D339-40A1-8F08-36A40E281820}"/>
              </a:ext>
            </a:extLst>
          </p:cNvPr>
          <p:cNvSpPr>
            <a:spLocks noGrp="1"/>
          </p:cNvSpPr>
          <p:nvPr>
            <p:ph idx="1"/>
          </p:nvPr>
        </p:nvSpPr>
        <p:spPr>
          <a:xfrm>
            <a:off x="838200" y="1302026"/>
            <a:ext cx="10515600" cy="5118651"/>
          </a:xfrm>
        </p:spPr>
        <p:txBody>
          <a:bodyPr>
            <a:normAutofit/>
          </a:bodyPr>
          <a:lstStyle/>
          <a:p>
            <a:pPr marL="0" indent="0">
              <a:buNone/>
            </a:pPr>
            <a:r>
              <a:rPr lang="en-US"/>
              <a:t>13 When she saw that </a:t>
            </a:r>
            <a:r>
              <a:rPr lang="en-US" dirty="0"/>
              <a:t>he </a:t>
            </a:r>
            <a:r>
              <a:rPr lang="en-US"/>
              <a:t>had left his garment </a:t>
            </a:r>
            <a:r>
              <a:rPr lang="en-US" dirty="0"/>
              <a:t>in </a:t>
            </a:r>
            <a:r>
              <a:rPr lang="en-US"/>
              <a:t>her hand </a:t>
            </a:r>
            <a:r>
              <a:rPr lang="en-US" dirty="0"/>
              <a:t>and </a:t>
            </a:r>
            <a:r>
              <a:rPr lang="en-US"/>
              <a:t>had fled outside, 14 she called out to </a:t>
            </a:r>
            <a:r>
              <a:rPr lang="en-US" dirty="0"/>
              <a:t>the </a:t>
            </a:r>
            <a:r>
              <a:rPr lang="en-US"/>
              <a:t>members </a:t>
            </a:r>
            <a:r>
              <a:rPr lang="en-US" dirty="0"/>
              <a:t>of </a:t>
            </a:r>
            <a:r>
              <a:rPr lang="en-US"/>
              <a:t>her household and said to them, “See, my husband has brought among us a Hebrew </a:t>
            </a:r>
            <a:r>
              <a:rPr lang="en-US" dirty="0"/>
              <a:t>to </a:t>
            </a:r>
            <a:r>
              <a:rPr lang="en-US"/>
              <a:t>insult us! He came </a:t>
            </a:r>
            <a:r>
              <a:rPr lang="en-US" dirty="0"/>
              <a:t>in </a:t>
            </a:r>
            <a:r>
              <a:rPr lang="en-US"/>
              <a:t>to me to lie with me</a:t>
            </a:r>
            <a:r>
              <a:rPr lang="en-US" dirty="0"/>
              <a:t>, and </a:t>
            </a:r>
            <a:r>
              <a:rPr lang="en-US"/>
              <a:t>I cried out with a loud voice; 15 and when he heard me raise my voice and cry out</a:t>
            </a:r>
            <a:r>
              <a:rPr lang="en-US" dirty="0"/>
              <a:t>, he </a:t>
            </a:r>
            <a:r>
              <a:rPr lang="en-US"/>
              <a:t>left his garment beside me, and fled outside.” 16 Then she kept his garment by her until his master came home, 17 and she told him </a:t>
            </a:r>
            <a:r>
              <a:rPr lang="en-US" dirty="0"/>
              <a:t>the </a:t>
            </a:r>
            <a:r>
              <a:rPr lang="en-US"/>
              <a:t>same story, saying, “</a:t>
            </a:r>
            <a:r>
              <a:rPr lang="en-US" dirty="0"/>
              <a:t>The </a:t>
            </a:r>
            <a:r>
              <a:rPr lang="en-US"/>
              <a:t>Hebrew servant, whom you have brought among us, came in to me </a:t>
            </a:r>
            <a:r>
              <a:rPr lang="en-US" dirty="0"/>
              <a:t>to </a:t>
            </a:r>
            <a:r>
              <a:rPr lang="en-US"/>
              <a:t>insult me</a:t>
            </a:r>
            <a:r>
              <a:rPr lang="en-US" dirty="0"/>
              <a:t>; </a:t>
            </a:r>
            <a:r>
              <a:rPr lang="en-US"/>
              <a:t>18 but as soon as I raised my voice </a:t>
            </a:r>
            <a:r>
              <a:rPr lang="en-US" dirty="0"/>
              <a:t>and </a:t>
            </a:r>
            <a:r>
              <a:rPr lang="en-US"/>
              <a:t>cried out, </a:t>
            </a:r>
            <a:r>
              <a:rPr lang="en-US" dirty="0"/>
              <a:t>he </a:t>
            </a:r>
            <a:r>
              <a:rPr lang="en-US"/>
              <a:t>left his garment beside me</a:t>
            </a:r>
            <a:r>
              <a:rPr lang="en-US" dirty="0"/>
              <a:t>, </a:t>
            </a:r>
            <a:r>
              <a:rPr lang="en-US"/>
              <a:t>and fled outside.”</a:t>
            </a:r>
            <a:endParaRPr lang="en-US" dirty="0"/>
          </a:p>
        </p:txBody>
      </p:sp>
    </p:spTree>
    <p:extLst>
      <p:ext uri="{BB962C8B-B14F-4D97-AF65-F5344CB8AC3E}">
        <p14:creationId xmlns:p14="http://schemas.microsoft.com/office/powerpoint/2010/main" val="2564911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E115-B71C-4A32-B9B6-9DC3973F533E}"/>
              </a:ext>
            </a:extLst>
          </p:cNvPr>
          <p:cNvSpPr>
            <a:spLocks noGrp="1"/>
          </p:cNvSpPr>
          <p:nvPr>
            <p:ph type="title"/>
          </p:nvPr>
        </p:nvSpPr>
        <p:spPr/>
        <p:txBody>
          <a:bodyPr/>
          <a:lstStyle/>
          <a:p>
            <a:r>
              <a:rPr lang="en-US"/>
              <a:t>Genesis 39:19-20</a:t>
            </a:r>
          </a:p>
        </p:txBody>
      </p:sp>
      <p:sp>
        <p:nvSpPr>
          <p:cNvPr id="3" name="Content Placeholder 2">
            <a:extLst>
              <a:ext uri="{FF2B5EF4-FFF2-40B4-BE49-F238E27FC236}">
                <a16:creationId xmlns:a16="http://schemas.microsoft.com/office/drawing/2014/main" id="{02083ABE-D339-40A1-8F08-36A40E281820}"/>
              </a:ext>
            </a:extLst>
          </p:cNvPr>
          <p:cNvSpPr>
            <a:spLocks noGrp="1"/>
          </p:cNvSpPr>
          <p:nvPr>
            <p:ph idx="1"/>
          </p:nvPr>
        </p:nvSpPr>
        <p:spPr>
          <a:xfrm>
            <a:off x="838200" y="1302026"/>
            <a:ext cx="10515600" cy="5118651"/>
          </a:xfrm>
        </p:spPr>
        <p:txBody>
          <a:bodyPr>
            <a:normAutofit/>
          </a:bodyPr>
          <a:lstStyle/>
          <a:p>
            <a:pPr marL="0" indent="0">
              <a:buNone/>
            </a:pPr>
            <a:r>
              <a:rPr lang="en-US"/>
              <a:t>19 When his master heard the words that his wife spoke to him, saying, “This is the way your servant treated me,” he became enraged. 20 And Joseph’s master took him and put him into the prison, the place where the king’s prisoners were confined; he remained there in prison.</a:t>
            </a:r>
          </a:p>
        </p:txBody>
      </p:sp>
    </p:spTree>
    <p:extLst>
      <p:ext uri="{BB962C8B-B14F-4D97-AF65-F5344CB8AC3E}">
        <p14:creationId xmlns:p14="http://schemas.microsoft.com/office/powerpoint/2010/main" val="256491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E115-B71C-4A32-B9B6-9DC3973F533E}"/>
              </a:ext>
            </a:extLst>
          </p:cNvPr>
          <p:cNvSpPr>
            <a:spLocks noGrp="1"/>
          </p:cNvSpPr>
          <p:nvPr>
            <p:ph type="title"/>
          </p:nvPr>
        </p:nvSpPr>
        <p:spPr/>
        <p:txBody>
          <a:bodyPr/>
          <a:lstStyle/>
          <a:p>
            <a:r>
              <a:rPr lang="en-US"/>
              <a:t>Genesis 39:21-23</a:t>
            </a:r>
          </a:p>
        </p:txBody>
      </p:sp>
      <p:sp>
        <p:nvSpPr>
          <p:cNvPr id="3" name="Content Placeholder 2">
            <a:extLst>
              <a:ext uri="{FF2B5EF4-FFF2-40B4-BE49-F238E27FC236}">
                <a16:creationId xmlns:a16="http://schemas.microsoft.com/office/drawing/2014/main" id="{02083ABE-D339-40A1-8F08-36A40E281820}"/>
              </a:ext>
            </a:extLst>
          </p:cNvPr>
          <p:cNvSpPr>
            <a:spLocks noGrp="1"/>
          </p:cNvSpPr>
          <p:nvPr>
            <p:ph idx="1"/>
          </p:nvPr>
        </p:nvSpPr>
        <p:spPr>
          <a:xfrm>
            <a:off x="838200" y="1302026"/>
            <a:ext cx="10515600" cy="5118651"/>
          </a:xfrm>
        </p:spPr>
        <p:txBody>
          <a:bodyPr>
            <a:normAutofit/>
          </a:bodyPr>
          <a:lstStyle/>
          <a:p>
            <a:pPr marL="0" indent="0">
              <a:buNone/>
            </a:pPr>
            <a:r>
              <a:rPr lang="en-US"/>
              <a:t>21 But the Lord was with Joseph and showed him steadfast love; he gave him favor in the sight of the chief jailer. 22 The chief jailer committed to Joseph’s care all the prisoners who were in the prison, and whatever was done there, he was the one who did it. 23 The chief jailer paid no heed to anything that was in Joseph’s care, because the Lord was with him; and whatever he did, the Lord made it prosper.</a:t>
            </a:r>
          </a:p>
        </p:txBody>
      </p:sp>
    </p:spTree>
    <p:extLst>
      <p:ext uri="{BB962C8B-B14F-4D97-AF65-F5344CB8AC3E}">
        <p14:creationId xmlns:p14="http://schemas.microsoft.com/office/powerpoint/2010/main" val="2564911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BD27255-E4BE-4939-AF39-6BAE37961F89}"/>
              </a:ext>
            </a:extLst>
          </p:cNvPr>
          <p:cNvSpPr>
            <a:spLocks noGrp="1"/>
          </p:cNvSpPr>
          <p:nvPr>
            <p:ph type="title"/>
          </p:nvPr>
        </p:nvSpPr>
        <p:spPr>
          <a:xfrm>
            <a:off x="838200" y="811161"/>
            <a:ext cx="3335594" cy="5403370"/>
          </a:xfrm>
        </p:spPr>
        <p:txBody>
          <a:bodyPr>
            <a:normAutofit/>
          </a:bodyPr>
          <a:lstStyle/>
          <a:p>
            <a:r>
              <a:rPr lang="en-US">
                <a:solidFill>
                  <a:srgbClr val="FFFFFF"/>
                </a:solidFill>
              </a:rPr>
              <a:t>Genesis 39 — </a:t>
            </a:r>
            <a:r>
              <a:rPr lang="en-US" dirty="0">
                <a:solidFill>
                  <a:srgbClr val="FFFFFF"/>
                </a:solidFill>
              </a:rPr>
              <a:t>Joseph’s luck continues</a:t>
            </a:r>
          </a:p>
        </p:txBody>
      </p:sp>
      <p:sp>
        <p:nvSpPr>
          <p:cNvPr id="12" name="Rectangle 11">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10F73E2B-BF5C-48F0-BADB-FC48AE13CA5B}"/>
              </a:ext>
            </a:extLst>
          </p:cNvPr>
          <p:cNvGraphicFramePr>
            <a:graphicFrameLocks noGrp="1"/>
          </p:cNvGraphicFramePr>
          <p:nvPr>
            <p:ph idx="1"/>
            <p:extLst>
              <p:ext uri="{D42A27DB-BD31-4B8C-83A1-F6EECF244321}">
                <p14:modId xmlns:p14="http://schemas.microsoft.com/office/powerpoint/2010/main" val="351127939"/>
              </p:ext>
            </p:extLst>
          </p:nvPr>
        </p:nvGraphicFramePr>
        <p:xfrm>
          <a:off x="5459413" y="368834"/>
          <a:ext cx="6089650" cy="6108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546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1896-D7B8-4C8C-A68E-0811351FC818}"/>
              </a:ext>
            </a:extLst>
          </p:cNvPr>
          <p:cNvSpPr>
            <a:spLocks noGrp="1"/>
          </p:cNvSpPr>
          <p:nvPr>
            <p:ph type="title"/>
          </p:nvPr>
        </p:nvSpPr>
        <p:spPr/>
        <p:txBody>
          <a:bodyPr/>
          <a:lstStyle/>
          <a:p>
            <a:r>
              <a:rPr lang="en-US" dirty="0"/>
              <a:t>Genesis </a:t>
            </a:r>
            <a:r>
              <a:rPr lang="en-US"/>
              <a:t>40:1-4</a:t>
            </a:r>
            <a:endParaRPr lang="en-US" dirty="0"/>
          </a:p>
        </p:txBody>
      </p:sp>
      <p:sp>
        <p:nvSpPr>
          <p:cNvPr id="3" name="Content Placeholder 2">
            <a:extLst>
              <a:ext uri="{FF2B5EF4-FFF2-40B4-BE49-F238E27FC236}">
                <a16:creationId xmlns:a16="http://schemas.microsoft.com/office/drawing/2014/main" id="{759318BC-7565-45FF-BA07-16DDB1218BE5}"/>
              </a:ext>
            </a:extLst>
          </p:cNvPr>
          <p:cNvSpPr>
            <a:spLocks noGrp="1"/>
          </p:cNvSpPr>
          <p:nvPr>
            <p:ph idx="1"/>
          </p:nvPr>
        </p:nvSpPr>
        <p:spPr>
          <a:xfrm>
            <a:off x="838200" y="1302026"/>
            <a:ext cx="10515600" cy="5118651"/>
          </a:xfrm>
        </p:spPr>
        <p:txBody>
          <a:bodyPr>
            <a:normAutofit/>
          </a:bodyPr>
          <a:lstStyle/>
          <a:p>
            <a:pPr marL="0" indent="0">
              <a:buNone/>
            </a:pPr>
            <a:r>
              <a:rPr lang="en-US" b="1" dirty="0"/>
              <a:t>40 </a:t>
            </a:r>
            <a:r>
              <a:rPr lang="en-US" dirty="0"/>
              <a:t>Sometime after this, the cupbearer of the king of Egypt and his baker offended their lord the king of Egypt. 2 Pharaoh was angry with his two officers, the chief cupbearer and the chief baker, 3 and he put them in custody in the house of the captain of the guard, in the prison where Joseph was confined. </a:t>
            </a:r>
            <a:r>
              <a:rPr lang="en-US"/>
              <a:t>4 </a:t>
            </a:r>
            <a:r>
              <a:rPr lang="en-US" dirty="0"/>
              <a:t>The captain of the guard charged Joseph with them, and he waited on them; and they continued for some time in custody.</a:t>
            </a:r>
          </a:p>
        </p:txBody>
      </p:sp>
    </p:spTree>
    <p:extLst>
      <p:ext uri="{BB962C8B-B14F-4D97-AF65-F5344CB8AC3E}">
        <p14:creationId xmlns:p14="http://schemas.microsoft.com/office/powerpoint/2010/main" val="72728794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3711</Words>
  <Application>Microsoft Office PowerPoint</Application>
  <PresentationFormat>Widescreen</PresentationFormat>
  <Paragraphs>92</Paragraphs>
  <Slides>33</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Calibri Light</vt:lpstr>
      <vt:lpstr>1_Office Theme</vt:lpstr>
      <vt:lpstr>Lesson 11 — Genesis 39–41</vt:lpstr>
      <vt:lpstr>Genesis 39:1-4</vt:lpstr>
      <vt:lpstr>Genesis 39:5-8</vt:lpstr>
      <vt:lpstr>Genesis 39:9-12</vt:lpstr>
      <vt:lpstr>Genesis 39:13-18</vt:lpstr>
      <vt:lpstr>Genesis 39:19-20</vt:lpstr>
      <vt:lpstr>Genesis 39:21-23</vt:lpstr>
      <vt:lpstr>Genesis 39 — Joseph’s luck continues</vt:lpstr>
      <vt:lpstr>Genesis 40:1-4</vt:lpstr>
      <vt:lpstr>Genesis 40:5-6</vt:lpstr>
      <vt:lpstr>Genesis 40:7-10</vt:lpstr>
      <vt:lpstr>Genesis 40:11-14</vt:lpstr>
      <vt:lpstr>Genesis 40:15-19</vt:lpstr>
      <vt:lpstr>Genesis 40:20-23</vt:lpstr>
      <vt:lpstr>Genesis 40 — Joseph betrayed a third time</vt:lpstr>
      <vt:lpstr>Genesis 41:1-4 — Pharaoh’s two dreams</vt:lpstr>
      <vt:lpstr>Genesis 41:5-7 — Pharaoh’s two dreams</vt:lpstr>
      <vt:lpstr>Genesis 41:8-11 — Cupbearer remembers</vt:lpstr>
      <vt:lpstr>Genesis 41:12-13 — Cupbearer remembers</vt:lpstr>
      <vt:lpstr>Genesis 41:14-16 — Pharaoh tells Joseph</vt:lpstr>
      <vt:lpstr>Genesis 41:17-19 — Pharaoh tells Joseph</vt:lpstr>
      <vt:lpstr>Genesis 41:20-24 — Joseph interprets</vt:lpstr>
      <vt:lpstr>Genesis 41:25-26 — Joseph interprets</vt:lpstr>
      <vt:lpstr>Genesis 41:27-31</vt:lpstr>
      <vt:lpstr>Genesis 41:32-35</vt:lpstr>
      <vt:lpstr>Genesis 41:36-40</vt:lpstr>
      <vt:lpstr>Genesis 41:41-45</vt:lpstr>
      <vt:lpstr>Genesis 41:46-49</vt:lpstr>
      <vt:lpstr>Genesis 41:50-52</vt:lpstr>
      <vt:lpstr>Genesis 41:53-54</vt:lpstr>
      <vt:lpstr>Genesis 41:55-57</vt:lpstr>
      <vt:lpstr>Genesis 41:16 — “It is not I; God will give Pharaoh a favorable answer.”</vt:lpstr>
      <vt:lpstr>Genesis 41 — The result is spectacular: de facto ruler of Egypt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11</dc:title>
  <dc:creator>Junius B Cross</dc:creator>
  <cp:lastModifiedBy>Junius Cross</cp:lastModifiedBy>
  <cp:revision>5</cp:revision>
  <dcterms:created xsi:type="dcterms:W3CDTF">2020-04-15T02:25:10Z</dcterms:created>
  <dcterms:modified xsi:type="dcterms:W3CDTF">2026-06-28T04:43:59Z</dcterms:modified>
</cp:coreProperties>
</file>